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7:14.800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483 1,'0'23,"1"18,-2 0,-1-1,-2 1,-2-1,-7 24,10-55,1 0,-1 0,-1 0,1-1,-2 1,1-1,-1 0,0-1,-1 1,0-1,0 0,0 0,-1 0,0-1,0 0,-1-1,0 0,0 0,0 0,0-1,-1 0,0-1,0 0,0 0,0-1,-8 1,-19 2,17-3,-1 0,1 2,0 0,0 2,-17 6,31-9,0-1,0 1,0 0,0 1,0-1,1 1,0 0,0 0,0 0,0 0,1 1,-1 0,1-1,1 1,-1 1,0-1,1 0,0 0,1 1,-1-1,1 1,-1 3,-11 56,8-49,1 1,1 0,0-1,2 1,-1 0,2 0,0 0,2 0,-1 0,4 11,-3-19,-1-1,1 1,1-1,0 0,0 1,1-1,-1-1,2 1,-1 0,1-1,0 0,1 0,0-1,0 0,0 0,1 0,1 1,1 0,0 0,-1 1,0 0,0 0,-1 1,0 0,0 0,-1 1,0 0,1 4,8 21,-1 1,4 18,17 44,-27-76,-1 0,-1 1,-1-1,1 17,-3-20,0 0,1 0,1 0,1-1,0 1,2-1,1 2,5 9,-1 2,-2 0,-1 0,-1 1,-2 0,-1 1,-1 9,5 19,-6-47,1 0,0-1,0 0,1 0,1-1,1 1,-1-1,2-1,0 0,8 9,-4-5,0 1,-2 1,1 0,6 16,0 13,-2 1,-2 0,2 23,-1-10,18 51,-18-76,2 0,1-1,1-1,2-1,1 0,11 9,-17-17,0 0,-2 1,-1 1,-1 0,-1 1,-1 0,-1 1,-2 0,3 18,-3-17,3-1,0-1,1 0,2 0,13 21,20 42,-36-67,1 0,1 0,0-1,2 0,1-1,4 4,-3-5,-1 1,0 1,7 17,27 41,-11-28,-2 3,21 44,188 424,-239-505,0 1,-1 0,-1 0,-1 0,0 9,7 36,8 13,-6-27,-2 0,-3 0,2 37,-9-58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1.91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6647 1,'-26'2,"0"0,1 2,-1 1,1 1,-2 2,-59 13,-72 0,113-18,1 3,0 1,0 2,1 2,0 2,-34 15,-374 218,423-230,-225 112,61-33,9 14,20-10,-138 84,293-178,-19 12,-55 37,-2-4,-2-3,-78 29,60-34,-16 15,34-16,-2-3,-4-4,32-11,-39 21,43-18,-59 18,3-3,2 5,-48 30,-29 13,53-22,3 6,-38 32,99-56,48-33,0 0,-1-1,0-2,-2 0,-7 1,-2 1,0 1,2 1,0 2,-11 9,-116 95,117-89,17-18,0 0,-1-1,-1-2,0 0,-23 6,-11 6,-29 14,1 5,-56 39,66-30,32-21,-1-1,-31 12,-91 37,-2 0,110-48,0-4,-2-2,-30 6,65-24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1.1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299 1,'-2'69,"-2"1,-12 54,11-79,3-27,0 0,-1 0,-1 0,-4 11,6-24,0 0,0-1,0 0,0 1,-1-1,1 0,-1 0,0-1,-1 1,1 0,0-1,-1 0,0 0,0 0,0 0,0-1,0 1,-1-1,-1 1,-12 1,-1 1,1-2,-1-1,0 0,1-1,-1-1,0-1,0 0,1-2,159-3,-56 2,51-10,-42 4,13 3,-68 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5.05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1,'0'6,"0"7,0 9,0 5,0 5,0 8,6-3,8-18,1-20,-1-15,-4-10,-3-8,-3-3,-2-1,-1 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7.9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7124,'51'0,"16"0,38-5,-82 2,1 0,-1-2,-1 0,1-2,-1-1,8-4,25-13,-13 5,0 2,23-6,-34 13,-1-1,26-15,-30 14,0 1,1 1,0 1,2 1,60-15,-40 10,1 2,0 2,0 2,20 1,-25 5,0-3,0-2,0-1,-1-2,32-14,303-92,-133 42,40-25,-118 39,-10-2,83-48,-205 93,26-18,-1-2,-3-3,-1-2,49-48,-13 12,6 2,17-5,87-60,-7-9,1-15,-160 128,-1-1,-2-2,-2-1,-2-2,10-19,40-79,-1-15,12-22,-39 75,-5-4,7-33,66-222,-113 341,36-138,-2-24,13-56,85-241,-81 262,9 2,76-157,-120 325,3 1,2 1,25-31,109-126,-10 13,-96 112,3 3,4 2,3 4,2 2,13-5,-58 56,1 0,1 2,0 1,12-4,-9 4,-1 0,0-2,20-16,55-38,4 5,2 4,2 5,-88 44,40-22,-29 15,1 1,0 1,17-4,189-61,58-38,-79 38,-54 22,-115 36,-6-1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9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36,'6'-6,"8"-1,13-1,8 2,10 2,3 1,5 2,0 0,3 1,-3 1,-4-1,-4 0,-5 1,-8-1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0.1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 1,'-2'0,"1"1,0-1,0 0,0 1,-1-1,1 1,0-1,0 1,0 0,0 0,0-1,0 1,0 0,1 0,-1 0,0 0,0 0,1 0,-1 0,0 0,1 0,-1 0,1 1,-1-1,1 0,0 0,0 0,-1 1,-6 38,7-36,-6 79,3 1,4 0,4 0,3-1,5 2,-7-46,1-2,2 1,2-1,1 0,2-1,5 8,-13-33,0 0,0 1,1-2,0 1,1-1,0 0,1-1,0 0,0 0,1-1,0 0,0-1,1 0,0-1,0 0,1 0,0-1,0-1,0 0,7 1,40 2,0-3,0-2,0-2,28-6,49 0,-72 6,-26 1,1-1,0-2,-1-2,31-8,-58 10,0-1,0-1,0 0,-1-1,1 0,-1 0,0-1,-1-1,0 1,0-2,0 1,-1-1,0 0,0-1,-1 0,0 0,-1-1,2-3,11-24,-1-1,-2 0,6-27,-10 24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0.99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71 1,'-5'194,"-9"0,-11 18,8-20,8 0,9 35,1-148,-1-49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1.52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95,'6'0,"8"0,8 0,5 0,5 0,8 0,9 0,9 0,5 0,5 0,-4 0,-7 0,0-6,-11-8,-13-8,-12-5,-10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2.2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248 1,'-4'61,"-3"0,-3 0,-2-1,-3 0,-15 33,-18 85,-7 81,-4 126,52-273,7-83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3.9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5,'85'-2,"-42"0,1 1,-1 3,14 3,-54-4,1-1,-1 1,1 0,-1 0,0 1,0-1,0 0,0 1,0 0,0 0,0 0,0 0,0 0,-1 1,0-1,1 1,-1 0,0 0,2 2,-1 1,0 0,-1-1,0 1,0 0,0 0,0 1,-1-1,1 6,-1 8,0 0,-2 1,0-1,-1 0,-5 18,-6 13,-3 0,-2 0,-2-2,-3-1,-1 0,-3-2,-25 34,45-69,-3 5,-1 0,0-1,-1-1,-1 0,0 0,-8 5,77-89,-3 15,-2-3,-2-2,10-22,-56 76,1 1,0 0,0-1,0 1,1 1,-1-1,1 1,0-1,1 1,-1 1,1-1,-1 1,1 0,0 0,0 1,0 0,1 0,2-1,-3 3,0 0,1 0,-1 0,0 0,0 1,0 0,0 1,-1-1,1 1,0 0,0 0,-1 1,1 0,-1 0,0 0,0 0,0 1,-1 0,4 4,12 11,-2 2,0 0,-1 1,-2 1,0 0,1 5,2 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5.3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0 472,'95'2,"-35"0,1-2,-1-3,4-4,-54 6,-1-1,0 0,0-1,-1 0,1 0,0-1,-1 0,0 0,0-1,0 0,-1-1,1 1,-1-2,-1 1,1-1,-1 0,0 0,-1 0,0-1,4-7,5-14,-2 0,-1-1,-1 0,-2-1,2-15,-2 12,1 0,1 1,9-19,-11 46,-4 17,0 20,-1 110,-8 67,-11-97,8-74,3 1,1 9,2-17,0 1,-2-1,-1 0,-2-1,-2 7,-5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39.1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6356 1,'-8'7,"1"-1,-1 1,-1-1,1-1,-1 0,0 0,0-1,0 0,-1 0,1-1,-1 0,0-1,-4 1,-18 1,0-2,-1-1,-17-2,28-1,0 1,0 2,0 0,0 1,0 1,1 1,-1 1,-2 2,0 3,-1-1,1-1,-1-1,-1-1,1-1,-1-2,0 0,-9-2,-31 2,-54 10,54-4,-52-1,102-7,0 1,0 1,0 1,0 0,1 1,0 1,-6 3,3-2,-1 0,0-1,0-1,-18 3,-61-2,55-4,-39 6,-103 30,119-21,1-4,-2-3,0-2,-25-3,-3059-7,2071 2,1044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6.35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39 0,'-4'4,"1"1,0-1,0 1,0 0,0 0,1 0,0 0,0 0,0 0,1 0,0 1,0-1,0 3,-4 77,4-65,0 24,1-1,2 1,2 0,2 0,2-1,8 27,-13-61,1 0,-1 0,1-1,1 1,-1-1,1 0,1-1,0 1,0-1,0 0,1-1,0 1,0-1,0-1,7 4,-3-3,1 0,1-1,-1 0,1-1,0-1,0 0,0-1,0 0,0-1,9 0,188-4,-131 1,-34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9.3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0,'0'16,"-1"2,1-1,1 1,1-1,0 1,1-1,2 5,-4-19,0 1,0-1,1 0,-1 0,1 0,0 0,0 0,0 0,0 0,0 0,1-1,-1 1,1-1,-1 1,1-1,0 0,0 0,0-1,0 1,1-1,-1 1,0-1,1 0,-1 0,1 0,-1-1,1 1,-1-1,1 0,-1 0,1 0,-1 0,2-1,4 0,-1-1,0 0,0 0,1-1,-2 0,1 0,0-1,-1 0,1 0,-1-1,0 0,-4 3,0-1,0 1,0 0,0-1,0 0,-1 0,1 0,-1 0,0 0,0 0,0 0,0-1,-1 1,0-1,1 1,-1-1,0 0,0 1,-1-1,1 0,-1 0,0 0,0 1,0-1,-1-1,0 3,0-1,0 0,-1 1,1-1,-1 1,0-1,1 1,-1 0,0 0,0 0,-1 0,1 0,0 0,-1 0,1 1,-1 0,1-1,-1 1,0 0,0 0,1 0,-1 0,0 1,0-1,-1 1,-23-5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3.3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4919,'24'-19,"1"2,0 0,2 2,-1 0,2 2,7-2,1-1,294-129,50-2,20 26,73-32,-382 123,-1-5,-2-3,59-36,-42 22,19-2,-51 23,-1-2,-1-4,46-33,4-14,3 5,4 6,29-7,189-93,-142 67,-94 45,-4-4,22-23,-2-7,-5-5,-52 42,35-30,90-72,-35 40,96-98,-219 179,-1-2,-2-2,25-41,-13 17,56-89,47-106,-53 91,45-55,27-47,-133 220,2 1,5-2,-10 14,-1-1,-3-2,19-37,119-245,-142 283,-3 11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4.59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1,'580'0,"-569"0,0 0,0 0,0 1,0 1,0 0,0 1,5 2,-12-4,0 1,-1 0,0 0,1 0,-1 0,0 0,0 1,0-1,0 1,-1 0,1 0,-1 0,0 1,0-1,0 0,0 1,0-1,-1 1,1 0,-1-1,0 1,0 4,5 27,-1 2,-3-1,0 0,-3 1,-9 148,6-158,-1 1,-1-1,-2 0,0-1,-2 1,-1-2,-1 1,-1-2,-8 13,0-2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5.3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36 1,'0'107,"1"72,-8 0,-8 4,6-92,3 64,6-118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6.7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 74,'-2'125,"0"-18,7 45,-5-149,1 1,-1-1,1 0,-1 0,1 1,0-1,0 0,1 0,-1 0,1 0,-1 0,1-1,0 1,0 0,0-1,1 1,-1-1,0 0,1 0,0 0,-1 0,1 0,0 0,0-1,0 1,0-1,0 0,0 0,1 0,1 0,12 1,-1 0,1-1,0-1,-1 0,15-3,2 1,-8 1,0-1,-1-1,1-2,-1 0,22-8,-40 11,1 0,-1 0,0-1,0 0,0 0,-1 0,1-1,-1 0,1 0,-1 0,-1-1,1 0,-1 0,0 0,0 0,0-1,0 1,-1-1,0 0,-1 0,1 0,-1-1,0 1,0-2,0-12,0 1,-1 0,-1 0,-1-1,0 1,-2 0,0 0,-1 0,-1 0,-1 1,-7-17,9 26,0 0,-1 0,0 1,0-1,-1 1,0 1,0-1,-1 1,0 0,-1 0,1 1,-1 0,0 1,0-1,-1 1,0 1,0 0,0 0,0 1,0 0,-1 1,0-1,-8 1,-5 2,-1 1,1 1,0 1,-1 1,1 1,1 1,-1 1,1 1,0 1,-16 10,6-3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7.69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28,'6'0,"14"0,9 0,12 0,4 0,7 0,1-6,-4-2,3 1,-9 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9.07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1 101,'68'-4,"-1"-3,0-2,0-4,47-16,-49 13,-52 12,6-1,1 1,-1 0,1 2,-1 0,9 1,-25 1,0-1,0 1,0 1,1-1,-1 0,0 1,0 0,0-1,0 1,0 1,0-1,0 0,0 1,0-1,-1 1,1 0,-1 0,1 0,-1 0,0 0,1 1,-1-1,-1 1,1-1,0 1,0 0,-1 0,0 0,1 0,-1 0,0 0,-1 0,1 0,0 0,-1 2,1 9,-1-1,0 0,-1 1,-1-1,0 0,0 0,-1 0,-1 0,-1 0,1-1,-2 0,-5 10,-12 16,-1-1,-2-2,-9 9,7-10,2 1,-20 35,-5 19,69-114,1 0,2 2,0 0,1 1,22-15,-39 33,0 1,0-1,0 1,0 0,1 1,-1 0,1 0,-1 0,1 0,0 1,0 0,0 0,0 0,0 1,0 0,0 0,0 1,0-1,0 1,-1 1,1-1,0 1,-1 0,1 0,-1 1,1 0,0 0,9 7,-1-1,0 2,-1 0,0 1,-1 0,0 0,-1 2,7 10,-11-14,1-1,1 1,-1-1,1-1,2 2,14 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0.54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1 649,'6'-1,"-1"0,1-1,0 1,-1-1,0 0,1 0,-1-1,0 0,0 0,4-3,18-9,15-5,0-1,-1-3,36-27,-54 33,0-2,-1 0,-1-2,0 0,-2-1,13-21,-21 29,-2 0,0-2,0 1,-2-1,0 0,-1 0,0-1,2-15,22-125,-28 329,-7-52,-8 22,-5 103,13-163,-4 0,-4-1,-6 11,10-46,2-5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1.43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 0,'-2'91,"1"1,5 9,-4-96,0-1,0 1,1-1,0 1,0-1,0 0,1 1,-1-1,1 0,0 0,0 0,1 0,-1 0,1-1,0 1,0-1,0 1,0-1,0 0,1 0,3 1,-1-1,1 0,-1 0,1-1,0 0,0 0,0 0,0-1,0 0,0 0,1-1,2 0,55-2,0-3,59-13,-103 15,25-4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0.5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1183,'0'-982,"0"967,0 0,1 0,1 1,0-1,1 0,0 1,1-1,3-3,-6 14,1 0,0 0,1 0,-1 0,1 1,0-1,0 1,0-1,0 1,0 0,1 0,-1 1,1-1,0 1,0 0,0 0,0 0,0 0,0 1,0 0,1-1,-1 2,1-1,-1 0,1 1,-1 0,0 0,1 0,1 1,3 0,-1 0,1 1,-1 0,1 1,-1 0,0 0,0 1,0 0,0 0,-1 1,0-1,0 2,0-1,0 1,-1 0,0 1,0-1,-1 1,0 0,0 1,0 0,14 25,-2 0,-1 2,-2 0,3 14,-3-11,1-3,-2 1,-2 0,-1 1,-2 0,-2 0,2 37,-7-46,1 0,1-1,2 1,1-1,1 1,1-2,1 1,2-1,0-1,7 9,-6-14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2.6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1 206,'0'-6,"0"-14,6-15,7-2,3 0,-3 0,-2 12,-4 17,-3 14,-2 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3.4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0,'29'2,"0"2,-1 0,1 2,-1 1,0 1,-1 2,0 0,-1 2,0 1,-1 1,0 1,13 12,-29-20,-2 0,1 0,-1 0,0 1,-1 0,0 1,0-1,-1 1,0 0,0 1,-1-1,0 1,-1 0,0 0,-1 0,0 0,0 6,2 24,-2 1,-1 0,-6 39,1 2,2 143,2-194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4.7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1,'752'0,"-762"1,0 1,0 1,0 0,1 0,-1 1,-6 3,-29 10,28-12,1 0,-1 1,1 1,0 0,0 1,1 1,-8 6,16-9,1 0,-1 0,1 0,0 1,1 0,-1 0,1 1,1-1,0 1,0 0,0 1,1-1,0 0,1 1,-2 6,-1 24,1 1,1-1,3 1,1-1,3 7,0 48,-3-55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6.2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46,'1'10,"-1"-1,2 1,0-1,0 0,2 6,6 28,3 92,-10-89,2 1,1-1,10 33,-1-21,-11-35,2-1,0 0,1-1,1 1,8 13,-13-30,0 1,1-2,-1 1,1 0,0-1,0 1,1-1,-1 0,1-1,0 1,-1-1,2 0,-1 0,0 0,1-1,-1 0,1 0,0 0,-1-1,1 0,0 0,0 0,5-1,0 0,1-1,-1-1,0 0,1 0,-1-1,0-1,0 0,-1 0,1-1,-1-1,0 1,0-2,-1 1,0-1,0-1,0 0,-1 0,-1 0,1-1,0-1,10-14,-1 1,-2-2,0 0,-1-1,-2-1,0 0,2-12,-7 11,0 0,-2-1,-1 1,-1-1,-2-12,-1-27,-7-49,7 114,0-1,-1 0,0 0,0 1,0-1,0 0,-1 1,1-1,-1 1,0 0,0 0,0-1,0 1,-1 0,1 1,-1-1,1 0,-1 1,0-1,0 1,-1 0,1 0,0 0,-1 1,1-1,-1 1,1 0,-1 0,0 0,-3 0,-12-2,-1 1,0 1,0 1,0 1,-12 2,-2-1,-179 4,183-6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6.9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0,'1'0,"0"1,0-1,0 0,0 1,0-1,0 1,0-1,0 1,-1-1,1 1,0-1,0 1,0 0,-1 0,1-1,0 1,-1 0,1 0,-1 0,1 0,-1 0,1 0,-1 0,1 0,-1 0,0 0,0 0,1 0,5 35,-6-29,11 134,-7 0,-7 33,0-5,3-63,3 429,8-314,19 89,-20-235,-2-15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1.7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22 63,'0'11,"1"0,1 1,-1-1,1 0,1 0,0 0,2 2,-4-10,0 1,1-1,-1 1,1-1,0 0,0 0,0 1,0-1,0-1,1 1,0 0,-1-1,1 1,0-1,0 0,0 0,1 0,-1 0,0 0,1-1,-1 0,1 1,-1-1,0-1,-1 0,1-1,-1 1,1 0,-1-1,0 1,1-1,-1 0,0 0,0 0,1 0,-1 0,0 0,0-1,0 1,0-1,-1 1,1-1,0 0,-1 0,1 0,-1 0,1 0,-1 0,0 0,0 0,0 0,0-1,0 1,-1 0,1-1,-1 1,1 0,-1-1,0 1,0-1,1 0,-1 0,1-1,-1 1,0 0,0 0,0 0,0 0,0 0,-1 0,1 0,-1 0,0 0,0 0,0 0,0 0,-1 0,1 0,-1 1,0-1,0 1,0-1,0 1,0 0,0 0,0 0,-1 0,1 0,-1 0,-1 0,0 1,0 0,-1 0,1 0,0 1,0 0,0 0,-1 0,1 1,0-1,0 1,0 0,0 0,0 0,0 1,0-1,0 1,0 0,0 0,1 0,-1 1,1 0,0-1,0 1,0 0,0 0,0 0,1 1,-1-1,1 1,0 0,0-1,0 1,1 0,-1 0,1 0,0 0,0 1,1-4,-1 1,1-1,0 1,0-1,1 1,-1-1,0 1,0-1,1 1,-1-1,1 1,-1-1,1 0,0 1,-1-1,1 0,0 1,0-1,0 0,0 0,0 0,0 0,0 0,0 0,1 0,-1 0,0-1,0 1,1 0,-1-1,1 1,-1-1,0 1,1-1,-1 0,1 0,-1 1,1-1,-1 0,1 0,0-1,1 1,1 0,-1 0,0-1,1 0,-1 0,1 0,-1 0,0 0,0-1,0 1,0-1,0 0,0 0,0 0,0 0,-1-1,2 0,0-3,0 1,-1-1,0 0,0 0,0 0,-1 0,0 0,0-1,0 1,0-7,-1 9,-1-1,1 1,-1 0,0-1,0 1,-1-1,1 1,-1 0,0-1,0 1,-1 0,1 0,-1 0,0 0,0 0,-2-2,-11-11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3.72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3034,'2'-7,"1"0,-1 1,1-1,1 0,-1 1,1 0,0-1,0 2,1-1,0 0,0 1,0 0,3-1,5-8,161-177,88-66,119-69,-337 294,36-20,-40 27,0-2,24-22,-2-8,-31 27,1 2,2 0,0 3,2 0,10-3,36-14,-8 2,1 4,3 3,34-8,226-73,-170 53,3 8,22 3,-56 15,-1-7,12-10,44-15,106-43,26-26,176-68,-191 91,192-105,-469 202,18-9,1 2,22-6,-47 19,-1-1,21-14,-30 16,1 0,0 1,1 0,0 2,0 0,0 1,3 0,-2 1,0-1,-1 0,0-2,0 0,-1-1,1 0,-2-2,1 0,-1-1,6-6,1-2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4.8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77,'19'-1,"-1"0,1-1,0-1,-1 0,1-2,-1 0,0-1,5-3,6-1,1 2,0 1,0 2,1 0,25 1,48 2,7 4,-12 1,4-2,-57-1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7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20 0,'4'4,"-1"1,0-1,-1 1,1 0,-1-1,0 1,0 0,0 0,-1 0,0 1,0-1,0 2,5 69,-5-55,1 230,-2-246,1 0,-1-1,1 1,-1 0,1-1,1 1,-1-1,1 0,0 1,0-1,0 0,0 0,1 0,-1 0,1-1,0 1,0-1,1 1,-1-1,1 0,-1 0,5 1,1 1,0-1,1-1,0 0,0 0,0-1,0-1,0 1,0-2,0 1,1-1,352-3,-98-2,-290 6,0 2,0 0,0 1,1 2,-2 1,8-2,1 0,0 2,0 0,1 1,0 0,0 2,1 0,-9 7,19-12,1-1,0 1,0 0,1 0,-1 0,1 1,0-1,1 1,-1 0,1 0,-1 5,-14 74,3-11,12-68,-1 0,1-1,-1 1,0-1,0 0,-1 1,1-2,-1 1,0 0,-1-1,1 1,-1-1,0-1,0 1,0-1,0 1,-1-1,1-1,-1 1,0-1,1 0,-1 0,0-1,0 0,-3 0,-20 3,-1-3,1 0,0-2,0-1,-2-1,-37-2,23 4,-9 0,50 0,8 1,29 0,765 1,-755-1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8.28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244 1,'-9'1,"1"0,-1 0,0 1,0 1,1-1,-1 1,1 1,0 0,0 0,0 0,-1 3,-4 1,0 1,1 1,0 0,0 1,-9 11,14-14,1 1,-1 0,1 0,1 0,0 1,0 0,1 0,0 0,1 1,-2 6,5-13,-1 0,1 0,-1 0,1 0,1 0,-1 0,0 0,1 0,0-1,0 1,0 0,0 0,1 0,0-1,-1 1,1-1,1 1,-1-1,0 0,1 0,-1 0,1 0,0 0,0-1,0 1,1-1,-1 0,0 0,3 1,11 4,-1-1,1 0,0-2,0 0,1 0,-1-2,1 0,-1-1,1-1,0-1,-1 0,2-2,-15 3,0-1,-1 0,1 0,0 0,-1 0,1-1,-1 1,0-1,1 0,-1 0,0-1,0 1,0 0,0-1,-1 0,1 0,-1 0,1 0,-1 0,0 0,0 0,-1-1,1 1,-1-1,1 1,-1-1,0 0,-1 1,1-1,-1 0,1 0,1-15,-1 0,-1 0,0 0,-2 0,-2-13,2 21,0 1,-1-1,0 1,-1 0,0 0,-1 0,0 0,0 1,-6-7,-11-15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1.86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0 616,'116'1,"3"1,9-6,-117 2,0 0,0 0,-1-1,1-1,-1 1,0-2,0 1,0-2,-1 1,0-1,0 0,0-1,-1 0,0-1,0 0,-1 0,5-6,3-6,-1 0,0-2,-2 1,0-1,-2-1,-1 0,1-5,-1-4,-2 0,-2-1,0 0,-3 0,0 0,-3-18,2-37,-3 324,3-110,-14 104,-1-74,6 134,9-259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1.3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8 468,'612'0,"-684"-1,-17 1,-46 6,109-4,-1 2,1 1,0 1,0 1,1 1,0 1,-6 4,24-9,1-1,-1 1,0 0,1 0,0 1,0 0,0 0,1 1,-1-1,1 1,1 0,-1 0,1 1,0 0,0-1,-2 8,2 2,0 0,0 0,2 0,0 0,1 1,0-1,2 7,-1 7,7 237,-7-259,1 0,0 0,0-1,1 1,0-1,0 1,1-1,0 0,0 0,0 0,1 0,0 0,3 2,-3-4,0-1,1 0,-1-1,1 1,0-1,0 0,0 0,0 0,0-1,1 0,-1 0,1 0,0-1,-1 0,1 0,0 0,6-1,81 3,63-9,7 1,-140 4,0-1,1-1,-1-1,-1-1,1-1,-1-1,0-1,0-1,-1-1,-1 0,1-2,-2 0,0-2,0 0,12-12,-3-1,-1-2,-1 0,-1-2,-2 0,-1-2,-2 0,-1-1,-1-1,-2-2,48-110,6-13,40-137,-113 310,1 0,0-1,1 1,0 5,-4 37,-69 257,7-39,54-206,3 1,3 0,3 8,2-33,-2 0,-2 0,-2 0,-1-1,-14 36,16-65,4-20,5-25,19-36,23-49,-15 42,6-31,-31 91,2 0,-1 0,2 1,0 0,1 0,0 0,1 1,1-1,-4 7,1-1,-1 2,1-1,0 1,0-1,1 2,0-1,0 1,0 1,0-1,1 1,0 1,8-3,9 0,12-3,-1-1,0-2,-1-1,8-6,-34 14,0 0,0-1,-1 0,1-1,-1 0,-1-1,1 0,-1 0,-1-1,1 0,-2 0,1-1,-1 0,-1 0,0 0,1-4,21-67,-4 0,10-71,-30 134,4-23,-3-1,-1 0,-3-24,1-13,-3 406,3-147,-15 114,-40 104,52-364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4.34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48 6,'169'-3,"-22"0,56 10,-200-7,1 1,-1-1,1 1,-1 0,1 1,-1-1,0 0,0 1,1 0,-1-1,0 1,-1 1,1-1,0 0,0 1,-1-1,0 1,1 0,-1 0,0 0,0 0,-1 0,1 0,-1 0,1 1,-1-1,0 1,0-1,-1 1,1-1,2 17,0 0,-1-1,-2 1,0 0,-1 2,1 0,-1 37,-8 209,9-255,-2 0,0 0,0-1,-1 1,0 0,-1-1,-1 0,-6 12,8-19,0 0,0-1,-1 1,1-1,-1 1,0-1,-1 0,1 0,-1-1,0 0,1 0,-1 0,-1 0,1 0,0-1,-1 0,1-1,-1 1,0-1,1 0,-2 0,-8 1,1-2,0 0,-1 0,1-1,0-1,0 0,0-1,0-1,0 0,-28-11,0-2,-8-6,22 9,-1 1,0 1,-1 2,0 1,-7 0,33 8,0 1,1 0,-1 0,0 0,0 0,1 0,-1 1,-3 1,1 5,20 6,27 6,1-2,0-2,1-2,6 0,60 20,36 14,29 1,-91-37,-61-10,-1 2,1 1,6 2,58 10,-256-12,113-6,30 0,0 2,0 0,1 2,-18 3,37-4,0 1,0 0,1 0,-1 0,0 1,1 0,0 0,0 1,0 0,0 0,0 0,1 1,0 0,0 0,0 0,1 0,-1 1,1 0,-1 2,-3 8,1 0,1 0,0 0,2 1,-1-1,2 1,0 0,2 0,-1 7,1 40,7 60,0-26,-5 164,-1-233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8.3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104 0,'-4'1,"-1"0,0 0,1 0,-1 0,0 1,1-1,0 1,-1 1,1-1,0 0,0 1,0 0,0 0,1 0,-1 0,1 1,0-1,0 1,0 0,0 0,1 0,0 0,0 1,0-1,0 1,0-1,1 1,0-1,0 1,0 0,1 3,-2-3,1 0,1 0,-1 0,1 0,0 0,0 0,0 0,1 0,0 0,0 0,0 0,0 0,1-1,0 1,0 0,0-1,1 1,-1-1,1 0,0 0,1 0,-1 0,0-1,1 1,0-1,0 0,0 0,0 0,1 0,1 0,7 1,0 0,1-1,0-1,-1 0,1-1,4 0,-13-1,1 1,-1-1,0 0,0-1,0 1,0-1,0 0,0-1,0 1,0-1,0 0,-1 0,1 0,0-1,-1 1,0-1,0 0,1-1,-4 1,1-1,0 0,-1 1,0-1,0 0,0 0,0 0,-1 1,1-1,-1 0,0 0,0 0,-1 0,1 0,-1 0,0 0,0 0,0 1,0-1,-1 0,1 1,-1-1,-2-2,-5-12,-1-1,-1 2,-12-15,19 28,1 0,-1 0,0 0,0 0,0 1,0 0,-1 0,-3-2,-13-5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08.2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3,'76'-1,"-4"0,23 4,-83-1,-1 0,1 1,-1 1,0-1,1 2,-2 0,7 4,-4-3,0 0,0-1,0 0,1 0,5-1,33 2,0-2,1-2,46-6,-35 2,0 2,21 5,270 24,-81 3,-227-24,-1 2,13 6,-21-5,0-2,1-1,32 1,-37-7,32 2,0 2,0 4,-12-2,0-3,9-2,-20-2,1 3,0 1,33 10,62 21,117 48,-221-72,1-2,0-1,13 0,-10-2,0 2,26 11,-2 0,1-2,0-3,1-3,1-3,18-1,118 1,12-10,-67 0,-103 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09.35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1 391,'5'-1,"-1"1,1-1,0 0,-1-1,1 1,-1-1,1 0,-1 0,0 0,0-1,0 1,0-1,0 0,0 0,-1-1,1 1,0-2,11-13,0 0,-2-1,2-3,2-3,25-37,-8 12,2 2,2 0,-35 44,1 1,-1-1,1 1,-1 0,1 0,0 0,0 0,0 1,1 0,-1-1,0 1,1 1,0-1,3 0,-4 2,-1 0,1 0,0 0,-1 0,1 1,-1-1,1 1,-1 0,1 0,-1 0,1 1,-1-1,0 1,0 0,0 0,0 0,0 0,0 0,0 1,0 0,18 20,-1 1,-2 1,0 1,-2 0,-1 1,-1 1,0 3,4 4,0 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0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0,'0'12,"0"16,0 20,0 9,0 6,0-2,0 7,0-3,0-6,0-7,0-13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1.29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0,'1'41,"1"0,2-1,9 40,-10-65,0-1,2 1,-1-1,2-1,0 1,0-1,1 0,1 0,0-1,1 0,0 0,7 5,-9-11,1-1,-1 0,1 0,1 0,-1-1,1-1,-1 1,1-1,0-1,0 0,1 0,-1-1,9 1,22-1,-1-1,33-5,-6 1,38 2,-74 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3.69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1,'315'0,"-311"0,-1-1,1 1,-1 0,1 0,-1 1,1-1,-1 1,1-1,-1 1,0 0,1 1,-1-1,0 0,0 1,0 0,0 0,0 0,0 0,0 0,-1 0,1 1,-1-1,0 1,0 0,0 0,0 0,0 0,0 0,-1 0,0 0,1 1,-1-1,0 0,-1 1,1-1,-1 1,1-1,-1 1,0 1,0 18,0 0,-1-1,-2 1,0-1,-2 1,0-1,-1 0,-2-1,0 0,-6 11,-12 20,-3-2,-1-1,-23 25,9-19,27-34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4.34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0,6 0,5 0,2 0,1 0,2 0,-7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6.5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14 678,'-1'1,"0"0,0 0,0 0,0 0,0 0,0 1,0-1,0 0,0 1,1-1,-1 0,0 1,1-1,-1 1,1-1,0 1,0 0,-1-1,1 1,0-1,0 1,0-1,0 1,1-1,-1 2,1 0,1-1,-1 1,1-1,-1 0,1 0,0 0,-1 0,1 0,0 0,0 0,1-1,-1 1,0-1,1 1,8 4,-1-1,1 0,0-1,1 0,-1-1,7 1,36 3,1-3,-1-2,1-3,49-6,-98 7,0-1,0 0,0 0,0 0,0-1,0 0,0 0,0-1,-1 1,1-1,-1 0,0-1,0 1,0-1,0 0,-1 0,1-1,-1 1,0-1,-1 0,1 0,-1 0,0-1,0 1,-1-1,1 0,-1 0,0 1,-1-1,0-1,4-21,-1-1,-2-1,-1 1,-1 0,-5-29,2-7,2-332,1 1424,0-998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2.9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1,'0'18,"-1"39,2 1,2-1,3 0,3 0,8 29,-13-70,1 0,1 0,0-1,1 0,0 0,8 11,-11-20,1-1,0 1,0-1,1 0,0 0,0 0,0-1,0 0,0 0,1 0,0-1,0 0,0-1,0 1,0-1,2 0,22 5,0-2,0 0,0-3,0 0,1-2,-1-1,0-2,23-4,-40 2,0 0,0-1,-1-1,0 0,0 0,-1-1,1-1,-2 0,9-9,-2 1,0-1,-2 0,0-2,0 0,3-8,-14 20,-1 0,1-1,-2 1,1-1,-1 0,0 0,-1 0,0 0,-1-1,0 1,0 0,-1-1,0 1,-1-5,0 8,0-1,0 1,-1 0,0 0,0 0,-1 1,0-1,0 0,0 1,0 0,-1 0,0 0,0 0,0 0,-1 1,1 0,-1 0,0 0,-1 1,1-1,-5-1,-16-7,0 1,-1 1,0 2,0 1,-1 1,0 1,-26-1,-37 1,-74 8,44-1,92-2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7.78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178 28,'-5'1,"1"0,-1 0,0 0,1 0,-1 1,1 0,-1 0,1 0,0 0,0 1,0-1,0 1,0 0,1 1,-1-1,1 0,0 1,0 0,-2 3,-6 9,1 1,0 0,1 0,-1 6,1-4,2 0,0 0,1 1,1 0,1 1,1-1,0 1,2 8,0-23,1 1,0-1,1 0,0 0,0 1,0-1,1 0,0 0,0 0,0-1,1 1,-1 0,2-1,-1 0,0 0,1 0,0 0,0 0,1-1,-1 1,1-1,0-1,0 1,0-1,1 1,-1-1,1-1,0 1,1-1,-1 1,-1-2,1 1,0 0,-1-1,1 0,0-1,0 1,0-1,0 0,0-1,0 1,0-1,0 0,-1-1,1 1,0-1,-1 0,1-1,0 0,1-1,-1-1,1 0,-1-1,-1 1,1-1,-1 0,1-1,-2 1,1-1,-1 0,0 0,0 0,2-8,2-11,0-1,-2 0,-1 0,-1 0,-1-1,-1 1,-2-1,-1 0,-1 1,-2-3,4 22,-1 1,0-1,-1 1,0-1,0 1,-1 0,0 0,0 0,0 0,-5-6,-6-3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9.2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0 138,'12'-2,"0"0,0-1,0-1,0 0,-1-1,0 0,1-1,-5 3,9-4,13-7,0 1,1 2,0 1,20-3,-11 5,2-1,2 2,-1 1,1 2,20 2,-60 2,0 1,1-1,-1 1,0 0,1 0,-1 0,0 0,0 0,0 1,1-1,-2 1,1 0,0 0,0 0,-1 0,1 0,-1 1,1-1,-1 1,0 0,0 0,0-1,-1 1,1 1,-1-1,1 0,-1 0,0 0,0 1,-1-1,1 0,-1 1,3 16,-1 0,-1 0,-1 0,0 0,-2 5,0 7,0 33,-3-1,-8 38,8-78,-1 1,-1-1,-1 0,-1 0,-2-1,0 0,-1-1,-3 3,-1 0,-2 0,0-1,-22 21,19-24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0.2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0,'6'0,"8"0,1 6,4 8,11 13,1 9,0 3,1 1,-5 0,-7-6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1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38,'123'-1,"117"-18,-88 7,0 6,37 9,-31-2,-112-1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1.6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50 0,'-6'12,"-2"10,1 12,1 8,2 1,1 0,2-1,0-3,1-1,-5-1,-3-8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3.59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38,'6'0,"8"6,7 8,7 1,3-1,4-4,-6-9,-6-10,-14-11,-14 0,-12 2,-9 4,-7 5,-2 4,3 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5.26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1,'4'1,"0"1,1 0,-1 1,0-1,-1 1,1-1,0 1,-1 0,1 1,-1-1,0 1,2 2,19 17,63 31,2-4,2-4,2-4,5-4,96 45,-131-58,1-2,1-4,37 6,74 21,-145-35,0 2,25 14,-24-10,1-2,18 5,42 20,-66-27,0-1,1-1,1-1,272 89,-199-63,163 58,-179-62,-55-19,1-1,11 1,315 91,-285-82,16 0,-60-16,-1 1,0 2,0 1,1 1,3 2,1-2,1-1,0-1,2-2,78 21,-84-16,-1 0,26 16,-28-14,0-1,1-1,13 3,77 18,-87-24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6.48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145 1,'-3'0,"1"1,-1 0,0 0,1 0,-1 0,1 0,-1 0,1 1,0-1,-1 1,1 0,0 0,0 0,-1 0,-31 35,24-26,3-2,1 0,-1 0,2 0,-1 1,1 0,1 0,0 0,0 1,1-1,0 1,1 0,0 0,1 1,-3 29,3 1,3 37,0-31,-2-43,0 0,0 0,0 0,1 1,0-1,0-1,0 1,1 0,0 0,0 0,0-1,0 1,1-1,-1 1,3 1,-1-2,0-1,-1-1,1 1,0-1,1 1,-1-1,0 0,1 0,-1-1,1 0,-1 1,1-2,0 1,0 0,-1-1,6 0,13 2,1-2,0 0,-1-1,1-2,4-1,-22 3,1-1,-1 0,0 0,1 0,-1-1,0 0,-1 0,1 0,0-1,-1 0,0 0,0-1,0 1,-1-1,1 0,-1 0,0-1,-1 1,1-1,0-3,3-9,0 0,-2 0,0 0,-2-1,0 0,0 0,-2 0,-1 0,0 0,-1 0,-2-7,2 19,-1 0,0 1,0-1,0 1,-1-1,0 1,0 0,-1 0,0 0,0 1,0-1,0 1,-1 0,0 0,-3-2,-11-8,-1 0,0 1,-14-6,32 19,-36-21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8.5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0,'54'3,"0"1,18 7,-13-3,50 1,174-9,-297 3,1-1,-1 1,0 1,1 1,0 0,0 0,1 2,-1-1,1 2,1-1,-1 2,-5 4,10-6,-1 1,1-1,0 1,0 0,1 1,0 0,1 0,0 0,0 0,1 1,0 0,0 0,2 0,-1 0,1 0,0 1,1 1,0 21,2-25,-1 0,-1 0,1 0,-1 0,-1 0,1 0,-3 6,2-11,1-1,0 1,-1-1,0 1,0-1,0 0,0 0,0 0,0 0,0 0,-1 0,1 0,-1-1,1 0,-1 1,0-1,1 0,-1 0,0 0,0 0,0-1,0 1,1-1,-2 0,-21 2,1-1,-1-1,-22-3,27 1,1 0,-1 2,1 0,-1 2,1 0,-9 2,28-4,-1 0,0 0,1 0,-1 0,1 0,-1 0,1 0,-1 1,0-1,1 0,-1 0,1 0,-1 1,1-1,-1 0,1 0,-1 1,1-1,-1 0,1 1,0-1,-1 1,1-1,-1 1,1-1,0 1,-1-1,1 1,0-1,0 1,-1-1,1 1,0-1,0 1,0-1,0 1,0 0,0-1,0 1,0-1,0 1,0 0,0-1,0 1,0-1,0 1,1-1,-1 1,0-1,0 1,1-1,-1 1,0-1,1 1,-1-1,0 1,1-1,-1 1,1-1,-1 0,1 1,-1-1,1 0,-1 1,1-1,0 0,38 25,-37-24,23 10,0-2,1-1,-1-1,1-1,1-1,-1-2,10 1,45 7,-51-7,-19-3,0 1,0 0,1 0,-1 1,-1 1,4 1,-11-3,0-1,0 1,0 0,0 0,-1 0,1 1,-1-1,1 1,-1-1,0 1,0 0,0 0,0 0,-1 0,1 0,-1 0,1 0,-1 1,0-1,-1 0,1 1,0 2,1 4,-1 0,0 1,-1-1,0 1,0-1,-1 1,-1-1,1 0,-2 1,1-1,-2 0,1 0,-1-1,-1 1,0-1,0 0,-1 0,0 0,0-1,-1 0,0 0,0-1,-1 0,-6 5,-4 1,5-3,0 0,1 1,0 0,1 1,-2 2,12-12,-1-1,1 1,0 0,-1-1,1 1,0 0,0 0,0 0,0 0,1 0,-1 0,0 0,1 0,-1 0,1 0,0 0,0 1,0-1,0 0,0 0,0 0,1 0,-1 0,1 0,-1 1,1-1,0 0,0-1,0 1,0 0,0 0,0 0,0 0,1-1,-1 1,1-1,-1 1,1-1,-1 1,2-1,4 4,0-1,1 0,0 0,0-1,0 0,0 0,1-1,4 0,74 11,-68-11,-11-1,22 4,1-3,0 0,0-2,20-3,-44 3,0-1,0 0,0-1,1 0,-1 0,-1 0,1-1,0 0,-1 0,1-1,-1 0,0 0,0 0,-1-1,1 0,-1 0,0 0,0-1,-1 0,0 0,0 0,0 0,14-36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9.3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0 694,'3'-20,"0"0,1 0,1 1,1 0,1 0,0 0,2 1,0 0,8-11,8-21,144-326,-166 370,0 0,0 0,0 1,1-1,0 1,0 0,0 0,0 0,1 1,0-1,-3 4,-1 0,1 0,-1 0,0 1,1-1,-1 0,1 1,0-1,-1 1,1 0,-1-1,1 1,0 0,-1 0,1 0,0 0,-1 0,1 1,0-1,-1 0,1 1,-1-1,1 1,-1-1,1 1,-1 0,1 0,-1 0,0 0,1 0,-1 0,0 0,0 0,0 0,0 1,0-1,0 0,0 1,0-1,0 1,0 1,21 36,-2 2,-1 1,-2 0,-2 1,-2 1,2 20,6 13,15 33,-19-68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4.9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0,'5'1,"-1"0,0 0,0 0,0 0,1 1,-1-1,-1 1,2 1,32 11,83 5,1-5,110-3,-78-12,-219 1,1 3,1 2,-24 8,76-12,1 1,-1 1,1 0,-1 0,1 2,0-1,-3 3,10-4,1-1,-1 2,1-1,-1 0,1 1,0-1,0 1,1 0,-1 0,1 0,0 0,0 0,0 1,0-1,1 1,0-1,0 1,0-1,1 1,-1 0,-2 23,2 1,1 17,1-30,0-1,-1 1,-1 0,0-1,-1 1,-1-1,-1 1,0-1,-1 0,-5 11,8-23,0 0,0 0,0-1,-1 1,1-1,-1 1,0-1,0 0,0 0,0 0,0 0,0 0,0-1,-1 1,1-1,-2 0,-5 2,0-1,0 0,0-1,-1 0,-8 0,4-1,-1-1,0-1,1 0,-7-2,79 2,-8-1,0 3,1 1,7 4,-53-5,0 1,0 0,0 0,0 0,0 0,0 1,0 0,-1-1,1 1,-1 1,1-1,-1 0,0 1,0 0,0 0,0 0,0 0,-1 0,1 0,-1 1,0-1,0 1,0-1,-1 1,1 0,-1 0,0 0,0 0,0 0,-1 0,1 0,-1 0,0 1,0 4,0 0,-1 0,0 0,0 1,-1-1,0-1,-1 1,0 0,0 0,-1-1,0 0,-1 0,0 0,-1 1,-10 10,-2-1,0 0,0-2,-18 12,17-14,1 1,1 0,1 1,0 1,-8 10,21-22,-1 0,1 1,0-1,1 0,-1 1,1 0,0-1,0 1,1 0,0 0,0 0,0 0,1 0,-1 0,2 0,-1 0,1 0,0 3,0-4,1-1,-1 0,1 0,0 1,0-1,1 0,-1-1,1 1,0 0,0-1,0 1,0-1,0 0,1 0,0-1,-1 1,1-1,0 1,0-1,1 0,-1-1,0 1,1-1,0 1,22 3,0-1,1-1,0-1,-1-2,1 0,9-3,-5 1,-1 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0.62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0,'-1'85,"4"-1,4 1,11 45,7 13,17 81,-40-218,-1 0,0 0,1 0,0 0,1 0,-1-1,1 1,0-1,1 1,-4-6,1 0,-1 1,0-1,0 0,0 0,0 0,1 0,-1 0,0 1,0-1,0 0,1 0,-1 0,0 0,0 0,0 0,1 0,-1 0,0 0,0 0,0 0,1 0,-1 0,0 0,0 0,1 0,-1 0,0 0,0 0,0 0,1 0,-1 0,0-1,0 1,0 0,1 0,-1 0,0 0,0 0,0-1,0 1,0 0,1 0,-1 0,0 0,0-1,0 1,8-16,1-24,-8 38,11-76,2-65,-8 64,-6 73,1 0,0 0,1 0,-1 1,1-1,0 0,1 1,-1-1,1 1,0 0,1 0,-1 0,1 0,0 1,0-1,0 1,1 0,-1 0,1 1,0-1,0 1,1 0,-1 1,0-1,6-1,15-4,0 1,0 1,0 1,0 2,12-1,6 0,37-5,20 3,-69 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1.40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 0,'-2'138,"0"-27,7 61,-4-167,-1 1,1-1,0 0,1 0,-1 0,1 0,0 0,0 0,1-1,-1 1,1-1,0 1,0-1,1 0,-1 0,4 2,0 0,0-1,0 0,0-1,1 0,0 0,0 0,0-1,0 0,7 1,17 2,0-1,1-1,0-2,30-2,-53 0,47 0,0 1,1-3,0-1,46-11,-69 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3.38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38,'0'30,"-1"-16,0 1,2 0,-1 0,2 0,0 0,4 11,-5-23,-1-1,1 1,1-1,-1 0,0 1,1-1,-1 0,1 0,-1 0,1 0,0 0,0 0,0 0,0-1,0 1,3 0,-2-1,0 1,0-1,1-1,-1 1,1-1,-1 1,0-1,1 0,-1 0,1 0,-1-1,1 1,-1-1,0 0,1 0,0 0,1-1,0 0,0 0,-1 0,1-1,-1 1,0-1,1 0,-1 0,0-1,-1 1,1-1,-1 0,1 0,-1 0,-1 0,1-1,0 1,-1-1,0 1,0-1,0 0,-1 0,0 0,0 0,0 0,0-2,-1 3,1-1,-1 1,-1 0,1-1,0 1,-1 0,0-1,0 1,0 0,-1 0,1-1,-1 1,0 1,0-1,-1 0,1 0,-1 1,0-1,0 1,0 0,0 0,0 0,-1 0,1 1,-1-1,0 1,0 0,0 0,0 0,-4 0,-19-6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4.7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0,'12'14,"0"1,-2 0,1 0,-2 1,0 0,-1 1,0 3,25 45,-8-25,1-2,2-2,2 0,1-2,2-1,7 3,74 59,36 18,28 23,-106-79,2-3,2-3,3-4,11 2,281 159,20 11,-289-169,289 131,-276-130,1 6,95 43,95 40,-8-2,-63-37,-147-62,-56-24,0-1,1-2,23 5,-39-12,0 0,-1 1,1 1,-1 0,0 1,2 3,5 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5.74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42 1,'-1'0,"0"0,0 1,0-1,1 1,-1-1,0 1,0-1,1 1,-1-1,1 1,-1 0,0-1,1 1,-1 0,1 0,-1-1,1 1,0 0,-1 0,1 0,0-1,0 1,-1 0,1 1,-6 26,5-24,-10 81,5 1,3 0,6 63,0-13,-4-100,2 0,1 0,2 0,2 0,1 0,1-1,3 0,0-1,13 25,-22-54,1 0,-1-1,1 1,0-1,0 0,0 0,1 0,-1 0,1 0,0-1,0 0,0 0,0 0,1 0,-1-1,1 1,0-1,0 0,1 0,-2-2,1 1,-1-1,0 0,0 0,0 0,1-1,-1 1,0-1,0 0,0-1,0 1,0 0,0-1,0 0,-1 0,1 0,0-1,-1 1,0-1,0 0,1 0,-2 0,1 0,0 0,16-21,-1 0,0-1,-2 0,-1-1,-2-1,8-19,16-51,4-31,-10 30,-17 56,-3 0,-1-1,-2-1,-2 1,-1-30,-4 30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6.3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0,'0'6,"0"8,6 2,7-3,9 3,5-1,11 3,4-2,1-4,0-3,-2-4,-3 3,0 1,-8-1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8.2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0,'94'1,"-1"3,56 12,-30-4,0-5,1-5,14-6,45 0,-121 4,-28 0,-60 0,-446 0,470 0,1 0,-1 0,0 1,0 0,0 0,0 0,0 1,1-1,-2 2,4-1,0-1,0 1,0 1,1-1,-1 0,1 0,-1 1,1 0,0-1,0 1,0 0,0 0,1 0,-1 0,1 0,-1 0,1 1,-17 44,2 1,2 0,-5 35,13-42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9.9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265 35,'-13'32,"1"0,1 1,-1 15,-9 25,-62 234,11-38,69-259,0 1,-1-1,0 0,-1 0,-5 7,1-11,6-18,6-22,9-23,3 1,9-20,15-55,69-275,-105 395,1 1,-1-1,2 0,-1 1,2 0,-1 0,1 0,3-2,-6 9,-1 0,1 0,0 0,0 1,0-1,0 1,0 0,0 0,1 0,-1 0,1 1,-1-1,1 1,0 0,0 0,-1 0,1 1,0-1,0 1,0 0,0 0,0 0,0 1,-1-1,5 2,1 1,0 0,0 1,0 1,0-1,-1 1,1 1,-2-1,1 1,0 1,-1-1,0 1,-1 1,0-1,0 1,0 0,-1 1,3 6,13 25,-3 0,-1 2,4 16,-11-28,50 119,21 27,-3-7,-48-88,-21-49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41.3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1,'0'1450,"0"-2307,0 853,0-8,0-1,1 0,0 1,1-1,3-10,-4 20,0-1,0 1,0 0,1 0,-1 0,1 0,0 1,0-1,0 0,0 1,1-1,-1 1,1 0,-1 0,1 0,0 0,0 0,0 0,0 1,0-1,0 1,0 0,0 0,3 0,18-2,0 0,0 2,0 1,0 0,0 2,8 2,-8 0,0-2,0-1,1-1,-1-1,0-1,4-2,2-3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8:31.1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 1,'-1'0,"0"0,-1 1,1-1,0 1,0-1,0 1,0-1,-1 1,1 0,0 0,0-1,0 1,1 0,-1 0,0 0,0 0,0 0,1 0,-1 0,0 1,1-1,-1 0,1 0,-1 0,1 1,0-1,0 0,-1 1,-5 43,5-40,-5 86,4 2,7 64,0-125,1 1,1-1,2 0,1 0,22 88,-27-86,-2-12,1-1,1 1,0-1,2 0,2 4,-7-20,1 0,0 0,-1 0,2-1,-1 1,0-1,1 1,0-1,0 0,0-1,0 1,1-1,-1 0,1 0,0 0,0 0,0-1,0 0,1 0,-1-1,0 1,4 0,30 1,0 0,1-3,-1-1,14-3,55-2,-59 6,-9-2,0 2,0 2,0 2,28 6,-38-3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7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7,'0'6,"0"7,0 9,6 5,2-7,-1-13,0-14,-3-12,-1-8,4 1,1 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7:14.800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483 1,'0'23,"1"18,-2 0,-1-1,-2 1,-2-1,-7 24,10-55,1 0,-1 0,-1 0,1-1,-2 1,1-1,-1 0,0-1,-1 1,0-1,0 0,0 0,-1 0,0-1,0 0,-1-1,0 0,0 0,0 0,0-1,-1 0,0-1,0 0,0 0,0-1,-8 1,-19 2,17-3,-1 0,1 2,0 0,0 2,-17 6,31-9,0-1,0 1,0 0,0 1,0-1,1 1,0 0,0 0,0 0,0 0,1 1,-1 0,1-1,1 1,-1 1,0-1,1 0,0 0,1 1,-1-1,1 1,-1 3,-11 56,8-49,1 1,1 0,0-1,2 1,-1 0,2 0,0 0,2 0,-1 0,4 11,-3-19,-1-1,1 1,1-1,0 0,0 1,1-1,-1-1,2 1,-1 0,1-1,0 0,1 0,0-1,0 0,0 0,1 0,1 1,1 0,0 0,-1 1,0 0,0 0,-1 1,0 0,0 0,-1 1,0 0,1 4,8 21,-1 1,4 18,17 44,-27-76,-1 0,-1 1,-1-1,1 17,-3-20,0 0,1 0,1 0,1-1,0 1,2-1,1 2,5 9,-1 2,-2 0,-1 0,-1 1,-2 0,-1 1,-1 9,5 19,-6-47,1 0,0-1,0 0,1 0,1-1,1 1,-1-1,2-1,0 0,8 9,-4-5,0 1,-2 1,1 0,6 16,0 13,-2 1,-2 0,2 23,-1-10,18 51,-18-76,2 0,1-1,1-1,2-1,1 0,11 9,-17-17,0 0,-2 1,-1 1,-1 0,-1 1,-1 0,-1 1,-2 0,3 18,-3-17,3-1,0-1,1 0,2 0,13 21,20 42,-36-67,1 0,1 0,0-1,2 0,1-1,4 4,-3-5,-1 1,0 1,7 17,27 41,-11-28,-2 3,21 44,188 424,-239-505,0 1,-1 0,-1 0,-1 0,0 9,7 36,8 13,-6-27,-2 0,-3 0,2 37,-9-58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8:36.383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1,'59'67,"-44"-47,2-1,0-1,7 6,-8-10,0 0,0-2,2 1,-1-2,1-1,1 0,0-1,0-1,1-1,0-1,0 0,0-1,1-2,-1 0,1-1,1-1,-21-1,67-1,1 4,-1 3,6 3,86 23,-84-15,1-3,0-3,1-4,13-2,-37-6,-14-2,-1 2,1 2,0 2,-1 2,0 1,0 2,11 4,138 48,-124-48,-48-10,0 0,0 2,0 0,14 6,-6-1,0 2,-2 1,1 1,-2 1,0 0,0 2,-1 0,5 8,60 46,-63-54,-1 0,0 2,-2 1,5 5,-11-8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9:37.744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0,'37'42,"-28"-31,0 0,1-1,0 0,0-1,1 0,3 1,102 72,-48-33,49 25,10 5,-74-44,2-2,34 13,-68-34,0 0,-1 2,-1 0,0 1,0 1,13 17,-12-14,0 0,1-1,1-1,0-2,5 2,-4-2,0 0,-1 1,2 4,-5-5,0 0,1-2,1 0,10 5,69 36,-72-37,0-2,1-1,0-1,2-1,0-1,6-1,1-1,0-1,1-2,0-2,8-2,30-4,0-4,8-4,-3 0,57 1,-102 9,-6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1:04.472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33,'41'-2,"0"-2,29-7,-33 5,1 1,0 2,9 1,-39 3,-1 0,1 0,-1 0,0 1,1 0,-1 1,0 0,-1 0,1 0,0 1,3 2,12 10,-1 0,13 14,-17-15,0 0,1-2,17 11,13 0,30 9,-10-3,-25-8,-31-15,0-1,0 0,1-1,0 0,10 2,-22-7,62 13,0 3,-1 3,21 10,-16-7,-52-18,1 1,-1 0,0 1,0 1,-1 0,1 1,54 26,-58-30,1 1,-1 0,0 1,-1 0,1 1,-1 0,4 4,1 1,-1 1,0 1,-1 0,0 1,-2 0,1 1,-2 0,0 1,-1 0,-1 0,6 17,0 22,-3 0,4 41,0-14,-9-54,-1 1,-1-1,-1 9,-3-24,1 0,-2 1,0-1,-1 0,0 0,-1 0,0 0,-2 0,1-1,-2 0,1 0,-2 0,0-1,-4 6,-2 2,-1 0,-1-2,0 0,-2 0,0-1,-17 12,23-19,0 1,1-1,0 2,0-1,1 2,1-1,0 1,1 0,-6 14,-3 13,1 1,-7 34,1 19,17-66,-2 0,-1 0,-1-1,-2 0,-6 12,6-17,1 0,1 1,1 0,1 1,1-1,1 1,1 0,1 0,1 0,2 19,0-20,-2-1,-1 1,-1 0,0-1,-2 1,-1-1,0 0,-2-1,0 1,-2-2,0 1,-13 18,16-29,0 1,1 1,0-1,1 1,0 0,1 0,0 0,1 1,1-1,0 1,0 0,1 0,1 5,0 4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2:27.071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1004 1,'2'158,"1"-18,-9 53,-1-127,-3 1,-2-2,-17 49,16-78,-2-1,-1 0,-4 2,-16 34,-27 60,10-24,-2 20,49-108,1 2,1-1,0 0,1 1,1 16,-9 54,5-63,-1 0,-1 0,-2 0,0-1,-2-1,-1 0,-1-1,-2 0,0-1,-1-1,-4 2,-8 12,2 2,2 1,1 0,-13 33,1-3,-28 44,-66 92,28-89,88-94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2:57.784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189 0,'0'21,"1"54,-3 0,-4 0,-7 28,-37 175,19-132,16-82,-2 31,11-23,3 43,2-45,-9 55,0-17,6-56,-9 43,4-60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3:55.262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43 0,'1'82,"1"-33,-2 0,-2 0,-3-1,-5 24,-2 8,3 0,3 0,5 0,5 46,-2 20,-2 585,0-702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28.423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1346 0,'-1'12,"-1"1,0-1,0 0,-2 0,1-1,-1 1,-1-1,0 0,-6 10,-10 15,-2 0,-7 5,9-11,-2-1,-1-1,0-2,-2 0,-1-2,-2-1,0-1,-1-1,-29 15,-136 67,35-16,122-67,2 3,0 1,1 1,2 2,1 1,1 2,0 2,-18 24,2 2,3 2,-22 41,-29 65,82-144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35.9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87 3,'-12'0,"-9"0,-8 0,7 6,19 14,17 3,11-1,1-18,-3-14,-6-12,-11-2,-8 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1.91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6647 1,'-26'2,"0"0,1 2,-1 1,1 1,-2 2,-59 13,-72 0,113-18,1 3,0 1,0 2,1 2,0 2,-34 15,-374 218,423-230,-225 112,61-33,9 14,20-10,-138 84,293-178,-19 12,-55 37,-2-4,-2-3,-78 29,60-34,-16 15,34-16,-2-3,-4-4,32-11,-39 21,43-18,-59 18,3-3,2 5,-48 30,-29 13,53-22,3 6,-38 32,99-56,48-33,0 0,-1-1,0-2,-2 0,-7 1,-2 1,0 1,2 1,0 2,-11 9,-116 95,117-89,17-18,0 0,-1-1,-1-2,0 0,-23 6,-11 6,-29 14,1 5,-56 39,66-30,32-21,-1-1,-31 12,-91 37,-2 0,110-48,0-4,-2-2,-30 6,65-24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9.36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6033 1,'-31'0,"0"1,0 1,0 2,-9 3,-52 13,-2-5,0-3,-29-3,61-4,0 3,-50 12,31-4,-20-2,-13-3,-82 9,-75-8,78-7,-11 9,45 2,-17 10,-214 26,-38 7,127-7,-164 2,427-49,1 2,0 1,-6 4,6-1,-1-2,1-2,-2-2,-193 20,-118 31,190-28,-2-6,-12-7,118-8,0 2,0 3,-43 15,27-8,12-6,0-3,-34 0,-45 8,101-13,1-1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39.1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6356 1,'-8'7,"1"-1,-1 1,-1-1,1-1,-1 0,0 0,0-1,0 0,-1 0,1-1,-1 0,0-1,-4 1,-18 1,0-2,-1-1,-17-2,28-1,0 1,0 2,0 0,0 1,0 1,1 1,-1 1,-2 2,0 3,-1-1,1-1,-1-1,-1-1,1-1,-1-2,0 0,-9-2,-31 2,-54 10,54-4,-52-1,102-7,0 1,0 1,0 1,0 0,1 1,0 1,-6 3,3-2,-1 0,0-1,0-1,-18 3,-61-2,55-4,-39 6,-103 30,119-21,1-4,-2-3,0-2,-25-3,-3059-7,2071 2,1044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0.5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1183,'0'-982,"0"967,0 0,1 0,1 1,0-1,1 0,0 1,1-1,3-3,-6 14,1 0,0 0,1 0,-1 0,1 1,0-1,0 1,0-1,0 1,0 0,1 0,-1 1,1-1,0 1,0 0,0 0,0 0,0 0,0 1,0 0,1-1,-1 2,1-1,-1 0,1 1,-1 0,0 0,1 0,1 1,3 0,-1 0,1 1,-1 0,1 1,-1 0,0 0,0 1,0 0,0 0,-1 1,0-1,0 2,0-1,0 1,-1 0,0 1,0-1,-1 1,0 0,0 1,0 0,14 25,-2 0,-1 2,-2 0,3 14,-3-11,1-3,-2 1,-2 0,-1 1,-2 0,-2 0,2 37,-7-46,1 0,1-1,2 1,1-1,1 1,1-2,1 1,2-1,0-1,7 9,-6-14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1.86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0 616,'116'1,"3"1,9-6,-117 2,0 0,0 0,-1-1,1-1,-1 1,0-2,0 1,0-2,-1 1,0-1,0 0,0-1,-1 0,0-1,0 0,-1 0,5-6,3-6,-1 0,0-2,-2 1,0-1,-2-1,-1 0,1-5,-1-4,-2 0,-2-1,0 0,-3 0,0 0,-3-18,2-37,-3 324,3-110,-14 104,-1-74,6 134,9-259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2.9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1,'0'18,"-1"39,2 1,2-1,3 0,3 0,8 29,-13-70,1 0,1 0,0-1,1 0,0 0,8 11,-11-20,1-1,0 1,0-1,1 0,0 0,0 0,0-1,0 0,0 0,1 0,0-1,0 0,0-1,0 1,0-1,2 0,22 5,0-2,0 0,0-3,0 0,1-2,-1-1,0-2,23-4,-40 2,0 0,0-1,-1-1,0 0,0 0,-1-1,1-1,-2 0,9-9,-2 1,0-1,-2 0,0-2,0 0,3-8,-14 20,-1 0,1-1,-2 1,1-1,-1 0,0 0,-1 0,0 0,-1-1,0 1,0 0,-1-1,0 1,-1-5,0 8,0-1,0 1,-1 0,0 0,0 0,-1 1,0-1,0 0,0 1,0 0,-1 0,0 0,0 0,0 0,-1 1,1 0,-1 0,0 0,-1 1,1-1,-5-1,-16-7,0 1,-1 1,0 2,0 1,-1 1,0 1,-26-1,-37 1,-74 8,44-1,92-2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4.9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0,'5'1,"-1"0,0 0,0 0,0 0,1 1,-1-1,-1 1,2 1,32 11,83 5,1-5,110-3,-78-12,-219 1,1 3,1 2,-24 8,76-12,1 1,-1 1,1 0,-1 0,1 2,0-1,-3 3,10-4,1-1,-1 2,1-1,-1 0,1 1,0-1,0 1,1 0,-1 0,1 0,0 0,0 0,0 1,0-1,1 1,0-1,0 1,0-1,1 1,-1 0,-2 23,2 1,1 17,1-30,0-1,-1 1,-1 0,0-1,-1 1,-1-1,-1 1,0-1,-1 0,-5 11,8-23,0 0,0 0,0-1,-1 1,1-1,-1 1,0-1,0 0,0 0,0 0,0 0,0 0,0-1,-1 1,1-1,-2 0,-5 2,0-1,0 0,0-1,-1 0,-8 0,4-1,-1-1,0-1,1 0,-7-2,79 2,-8-1,0 3,1 1,7 4,-53-5,0 1,0 0,0 0,0 0,0 0,0 1,0 0,-1-1,1 1,-1 1,1-1,-1 0,0 1,0 0,0 0,0 0,0 0,-1 0,1 0,-1 1,0-1,0 1,0-1,-1 1,1 0,-1 0,0 0,0 0,0 0,-1 0,1 0,-1 0,0 1,0 4,0 0,-1 0,0 0,0 1,-1-1,0-1,-1 1,0 0,0 0,-1-1,0 0,-1 0,0 0,-1 1,-10 10,-2-1,0 0,0-2,-18 12,17-14,1 1,1 0,1 1,0 1,-8 10,21-22,-1 0,1 1,0-1,1 0,-1 1,1 0,0-1,0 1,1 0,0 0,0 0,0 0,1 0,-1 0,2 0,-1 0,1 0,0 3,0-4,1-1,-1 0,1 0,0 1,0-1,1 0,-1-1,1 1,0 0,0-1,0 1,0-1,0 0,1 0,0-1,-1 1,1-1,0 1,0-1,1 0,-1-1,0 1,1-1,0 1,22 3,0-1,1-1,0-1,-1-2,1 0,9-3,-5 1,-1 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7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7,'0'6,"0"7,0 9,6 5,2-7,-1-13,0-14,-3-12,-1-8,4 1,1 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49.36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6033 1,'-31'0,"0"1,0 1,0 2,-9 3,-52 13,-2-5,0-3,-29-3,61-4,0 3,-50 12,31-4,-20-2,-13-3,-82 9,-75-8,78-7,-11 9,45 2,-17 10,-214 26,-38 7,127-7,-164 2,427-49,1 2,0 1,-6 4,6-1,-1-2,1-2,-2-2,-193 20,-118 31,190-28,-2-6,-12-7,118-8,0 2,0 3,-43 15,27-8,12-6,0-3,-34 0,-45 8,101-13,1-1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0.51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1 212,'3'-1,"1"0,-1 0,0 0,1-1,-1 1,0-1,0 0,0 0,0 0,-1 0,3-2,26-17,44-3,1 3,61-8,50-13,-138 27,1 3,1 2,-1 3,1 1,1 3,42 3,-91 0,1 1,-1-1,0 1,1 0,-1 0,0 0,1 0,-1 1,0-1,0 1,0 0,0 0,-1 0,1 0,0 0,-1 1,1-1,-1 1,0 0,0 0,0-1,0 1,-1 1,1-1,-1 0,0 0,0 0,0 1,0-1,0 1,-1-1,1 1,1 16,-1 0,-1 0,0 0,-2 1,-1 6,-1 16,1 98,3-111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2.6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518 596,'-2'25,"-2"-1,0 0,-1 0,-2 0,0-1,-2 0,-7 14,-6 19,16-38,-1 1,-1-2,-1 1,-1-1,0 0,-11 12,16-23,0 0,0 0,-1-1,0 0,0-1,-1 1,1-1,-1 0,0-1,0 1,0-1,0-1,-1 1,1-1,-1-1,0 1,1-1,-4-1,-67 0,63-2,1 1,0 1,0 0,0 1,0 0,0 1,0 1,0 1,0-1,-7 5,21-8,0 1,0-1,1 1,-1-1,0 0,1 1,-1-1,0 0,1 1,-1-1,0 0,1 1,-1-1,0 0,1 0,-1 1,1-1,-1 0,1 0,-1 0,1 0,-1 0,0 0,1 0,-1 0,1 0,-1 0,1 0,-1 0,1 0,-1 0,1 0,-1 0,1 0,-1 0,29 2,191 3,114-16,-213-4,48-15,-110 19,-29 5,0-1,-1-1,0-2,0-1,-1-1,25-15,-39 19,-1 0,-1-1,1-1,-2 0,1 0,-1-2,-1 1,0-1,-1-1,0 1,-1-2,0 1,-1-1,2-6,5-24,-1 0,-2-1,-3-1,-1 0,-2 0,-3-5,2-105,-8-8,1 42,-2 281,-19 116,-40 155,61-405,3-25,0 0,0 0,1 0,-1 0,0 0,0 0,0 0,0 0,0 0,0 0,0 0,0 0,0 0,1 0,-1 0,0 0,0 0,0 0,0 0,0 0,0 0,0 0,0 0,0 0,0 0,0 0,1 0,-1 0,0 0,0 0,0 0,0 0,0 0,0 0,0 1,0-1,0 0,0 0,0 0,0 0,0 0,0 0,0 0,0 0,0 0,0 0,0 1,0-1,0 0,0 0,0 0,0 0,0 0,0 0,0 0,0 0,0 0,0 0,0 1,16-38,37-122,-26 71,4 1,25-46,-52 125,0 1,1-1,-1 0,1 1,1 0,-1 0,1 1,0 0,1 0,0 0,0 1,0 0,5-3,-2 3,0 1,1 1,-1 0,0 0,1 1,0 0,0 1,-1 0,1 1,9 1,59 3,-45-2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3.77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143 10,'-14'16,"1"0,0 1,2 0,0 1,1 0,0 1,2 0,0 0,1 1,1 1,-3 14,2 0,1 1,1 0,3 0,0 13,2-36,0-1,1 1,0-1,0 0,2 1,-1-1,2 0,0 1,-2-9,0 0,0-1,0 1,0 0,1-1,-1 1,1-1,0 0,0 0,1 0,-1-1,1 1,-1-1,1 1,0-1,-1 0,1-1,0 1,1-1,-1 1,0-1,0-1,0 1,1 0,-1-1,26 3,0-1,0-2,0-1,-1-1,1-1,0-2,-1-1,27-10,-44 11,-1 0,0-1,0-1,0 0,-1 0,1-1,-2-1,1 1,-2-1,1-1,-1 0,0 0,-1-1,0 0,-1 0,0 0,1-6,7-18,-2 1,-2-2,-1 1,-1-1,0-20,-6 49,-1-1,-1 1,1-1,-1 0,-1 1,1-1,-1 0,0 1,-1-1,0 1,0 0,-1 0,0-1,-2-4,1 7,0 0,0 1,0-1,0 1,-1 0,0 0,0 0,0 0,0 1,0 0,-1 0,1 0,-1 1,0 0,0 0,0 0,0 1,-3-1,-27-2,1 1,0 1,-1 2,-33 5,-20-1,52-3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0.51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1 212,'3'-1,"1"0,-1 0,0 0,1-1,-1 1,0-1,0 0,0 0,0 0,-1 0,3-2,26-17,44-3,1 3,61-8,50-13,-138 27,1 3,1 2,-1 3,1 1,1 3,42 3,-91 0,1 1,-1-1,0 1,1 0,-1 0,0 0,1 0,-1 1,0-1,0 1,0 0,0 0,-1 0,1 0,0 0,-1 1,1-1,-1 1,0 0,0 0,0-1,0 1,-1 1,1-1,-1 0,0 0,0 0,0 1,0-1,0 1,-1-1,1 1,1 16,-1 0,-1 0,0 0,-2 1,-1 6,-1 16,1 98,3-111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0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 40,'-2'158,"-1"-17,7 0,10 46,-13-183,0 9,1 1,1 0,0-1,1 1,3 8,-5-19,-1 1,1-1,0 0,0 1,0-1,1 0,-1 0,1-1,0 1,0 0,0-1,0 0,0 0,0 0,0 0,1 0,-1 0,1-1,0 0,-1 0,1 0,0 0,-1 0,29 1,0 0,-1-2,1-1,22-5,46 0,-85 5,-6 2,1-1,-1-1,1 1,-1-2,1 1,-1-1,5-2,-11 2,0 1,0-1,0 0,-1 0,1 1,-1-2,1 1,-1 0,0 0,0-1,0 0,0 1,0-1,-1 0,1 0,-1 0,0 0,0 0,0 0,0 0,0 0,-1 0,1 0,-1-3,5-49,-3-1,-2 0,-4-21,-1-36,5 93,-5-103,3 109,0-1,0 1,-1 0,-1 0,-1 1,0-1,-3-4,4 11,-1 0,-1 0,0 0,0 0,0 1,0 0,-1 1,0-1,0 1,-1 0,1 1,-1 0,0 0,-1 1,1 0,0 0,-1 1,-15-4,-1 0,0 2,0 1,0 1,-10 1,-131 3,134-1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49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0,7 0,3 0,4 0,1 6,-6 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9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0 254,'0'6,"6"2,8-1,7-1,7-1,9-14,11-12,3-13,-1-2,-3 1,-10-1,-11 0,-10-5,-8 4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6.5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84 1,'-12'31,"2"0,1 1,1 0,2 1,0 9,2-16,-9 88,6 0,4 1,8 37,-2 34,-3-154,1-2,-2 0,-1 0,-2 6,-3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7.5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158 80,'-6'15,"0"1,1-1,0 1,1 0,1 1,1-1,0 6,-1 119,4-101,-1-34,0-1,0 1,0-1,1 0,0 1,0-1,1 0,-1 0,1 0,0 0,0 0,1 0,0 0,2 3,-2-5,0-1,0 1,0-1,0 1,1-1,-1 0,1 0,-1-1,1 1,0-1,0 0,-1 0,1 0,0 0,0 0,0-1,0 0,0 0,0 0,2-1,4 0,-1-1,1 0,-1 0,0-1,0 0,0-1,0 0,0 0,-1-1,0 0,0 0,0-1,-1 0,0-1,0 0,0 0,1-3,3-3,0-1,0-1,-2 0,0-1,0 1,-2-2,0 1,4-16,-5 10,-1 0,-1 0,-2-1,0 1,-1-1,-1 1,-2-7,2 25,-1 1,1-1,-1 1,0-1,-1 1,1-1,-1 1,1 0,-1 0,0 0,0 0,0 0,-1 0,1 0,-1 1,1-1,-1 1,0 0,0 0,0 0,0 0,0 0,-1 1,1-1,0 1,-1 0,1 0,-1 0,-3 0,-12-2,0 1,-1 1,0 1,1 0,-4 2,5-1,2-1,1 2,-1 0,1 1,0 0,0 1,0 1,0 1,1 0,0 0,0 2,1-1,0 2,0 0,1 0,-4 5,-20 18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1.1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88 1,'-6'0,"-8"6,-7 8,0 13,3 8,11-1,12-8,12-13,2-15,-2-7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2.9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7724 0,'-45'41,"-1"-2,-20 10,14-10,-40 39,66-56,-1 0,-1-1,-1-2,-1-1,0-2,-1 0,-1-3,-28 10,-11 4,-60 35,50-23,-11 1,-22-2,-84 15,111-32,1 3,2 4,-63 31,113-43,-1-3,0-1,0-1,-1-2,-33 3,-43 2,-30-4,89-7,1 3,1 2,-34 11,29-7,0-1,-3-3,-214 24,84-8,-50-6,106-8,1 6,-31 12,-157 19,-13 5,198-28,113-20,-234 40,-44 24,216-48,-1-3,-48 2,83-11,-1 2,2 3,-15 6,18-4,-1-3,0-1,-1-3,-4-1,-567 66,531-56,1 4,-28 13,42-13,-135 53,117-47,23-7,-43 5,30-10,0-4,-66 1,70-6,45 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4.14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72,'12'-6,"9"-2,8 1,4 1,3-5,1 1,0 1,0 3,-1 1,0 3,-1 1,1 1,4 0,3 0,-7 1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5.7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3,'148'-2,"166"5,-305-3,0 0,0 2,-1-1,1 1,0 0,0 1,-1 0,0 0,1 1,-1 0,-1 0,1 1,-1 0,4 3,-7-4,0 1,1 0,-2 0,1 0,-1 0,1 1,-1-1,-1 1,1 0,-1 0,0 0,0 0,-1 0,0 0,0 1,-1-1,1 0,-1 1,0-1,-2 5,0 2,0 0,-1 0,-1-1,0 0,0 1,-2-2,1 1,-1 0,-8 9,-8 11,-1-1,-21 20,16-20,-1-2,-13 8,29-26,0 0,-1-1,-1-1,0-1,0 0,-14 5,28-12,-1 0,1-1,0 1,-1-1,1 1,-1-1,1 1,-1-1,1 0,-1 0,1 0,-1 0,1 0,-1 0,0 0,1 0,-1-1,1 1,-1-1,1 1,1-1,0 0,0 1,-1-1,1 0,0 0,0 1,0-1,0 0,0 1,0-1,0 0,0 0,0 1,0-1,0 0,1 1,-1-1,0 0,0 1,1-1,-1 0,0 1,1-1,-1 0,1 0,37-48,4 4,-7 4,2 2,2 2,1 2,2 1,6-1,-34 27,0 0,1 1,0 1,0 0,1 2,-1-1,1 2,0 0,0 1,1 1,-1 0,0 1,0 1,1 0,0 1,-6 0,0 0,1 1,-1 0,0 1,0 0,-1 1,1 0,-1 0,0 1,0 1,-1-1,0 2,0-1,-1 1,0 1,0-1,-1 1,0 1,0-1,-1 1,0 2,7 16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6.39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26,'12'0,"10"0,6 0,6 0,7 6,4 2,0 0,-2-2,-3-2,-1-1,-8-8,-10-8,-7-8,-7-1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2.6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518 596,'-2'25,"-2"-1,0 0,-1 0,-2 0,0-1,-2 0,-7 14,-6 19,16-38,-1 1,-1-2,-1 1,-1-1,0 0,-11 12,16-23,0 0,0 0,-1-1,0 0,0-1,-1 1,1-1,-1 0,0-1,0 1,0-1,0-1,-1 1,1-1,-1-1,0 1,1-1,-4-1,-67 0,63-2,1 1,0 1,0 0,0 1,0 0,0 1,0 1,0 1,0-1,-7 5,21-8,0 1,0-1,1 1,-1-1,0 0,1 1,-1-1,0 0,1 1,-1-1,0 0,1 1,-1-1,0 0,1 0,-1 1,1-1,-1 0,1 0,-1 0,1 0,-1 0,0 0,1 0,-1 0,1 0,-1 0,1 0,-1 0,1 0,-1 0,1 0,-1 0,1 0,-1 0,29 2,191 3,114-16,-213-4,48-15,-110 19,-29 5,0-1,-1-1,0-2,0-1,-1-1,25-15,-39 19,-1 0,-1-1,1-1,-2 0,1 0,-1-2,-1 1,0-1,-1-1,0 1,-1-2,0 1,-1-1,2-6,5-24,-1 0,-2-1,-3-1,-1 0,-2 0,-3-5,2-105,-8-8,1 42,-2 281,-19 116,-40 155,61-405,3-25,0 0,0 0,1 0,-1 0,0 0,0 0,0 0,0 0,0 0,0 0,0 0,0 0,0 0,1 0,-1 0,0 0,0 0,0 0,0 0,0 0,0 0,0 0,0 0,0 0,0 0,0 0,1 0,-1 0,0 0,0 0,0 0,0 0,0 0,0 0,0 1,0-1,0 0,0 0,0 0,0 0,0 0,0 0,0 0,0 0,0 0,0 0,0 1,0-1,0 0,0 0,0 0,0 0,0 0,0 0,0 0,0 0,0 0,0 0,0 1,16-38,37-122,-26 71,4 1,25-46,-52 125,0 1,1-1,-1 0,1 1,1 0,-1 0,1 1,0 0,1 0,0 0,0 1,0 0,5-3,-2 3,0 1,1 1,-1 0,0 0,1 1,0 0,0 1,-1 0,1 1,9 1,59 3,-45-2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6.89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1,'0'1132,"0"-1077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7.79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 1,'-2'75,"-1"-45,3 0,0 1,2-1,1 0,4 12,-6-37,1 0,0 0,0-1,0 1,0-1,1 1,0-1,0 0,0 0,0 0,1-1,-1 1,1-1,0 0,0 0,0 0,1 0,-1-1,1 1,-1-1,1-1,0 1,0 0,0-1,0 0,0 0,0-1,19 3,0-2,1 0,-1-2,0 0,4-2,-15 1,10-1,0 0,1-2,14-6,9-5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8.99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84 1,'-6'0,"-14"6,-3 7,2 9,11-1,6 9,11-2,9-4,9-8,5-5,10-5,4-10,0-3,-1-8,-14 0,-18-4,-17 2,-7 3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0.3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0,'1'4,"0"0,1-1,-1 1,1-1,0 1,0-1,0 0,0 1,0-1,1 0,0 0,16 26,-12-10,0 1,-2 0,-1 0,0 1,-1-1,-1 13,-2 130,-2-93,-1 59,-1-39,5 0,4 10,-5-99,-1-1,1 0,0 1,0-1,0 1,0-1,0 1,0-1,0 0,0 1,0-1,0 1,0-1,0 0,1 1,-1-1,0 1,0-1,0 0,0 1,1-1,-1 0,0 1,0-1,1 0,-1 1,0-1,1 0,-1 1,0-1,1 0,-1 0,0 0,1 1,-1-1,1 0,-1 0,0 0,1 0,11-14,8-30,-15 28,0-1,-2 0,0 0,-1 0,-1-1,-1 1,0 0,-1 0,-1-1,-4-14,5 25,0 1,0 0,1-1,-1 1,1-1,1 1,0-4,-1 8,1 0,0 0,-1-1,1 1,0 0,0 0,1 0,-1 1,0-1,1 0,-1 0,1 1,-1-1,1 1,0-1,0 1,-1 0,1-1,0 1,0 0,1 0,-1 1,1-1,28-9,0 3,0 0,0 2,1 1,10 2,3-1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1.3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 1,'-2'72,"0"-47,1 0,1 0,1 1,1-1,2 0,2 8,-5-29,1 0,-1 0,1-1,0 1,0-1,1 1,-1-1,1 0,-1 0,1 0,0 0,0-1,1 1,-1-1,0 0,1 0,0 0,-1 0,1 0,0-1,0 0,0 0,0 0,0 0,4 0,12 1,1-1,0-1,0 0,15-3,-2 0,20 2,-26 1,-1-1,0-2,14-3,-11-1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2.4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 0,'-6'0,"4"6,3 8,0 7,7 6,7-1,8-5,-1-7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3.9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174 0,'-12'13,"0"1,2 1,0 0,0 0,2 1,0 0,0 0,-1 7,-12 40,-8 40,17-57,10-39,-4 12,1 1,1 0,1 1,0-1,2 10,0-26,1 0,0 0,1 0,-1 0,1 0,0 0,0 0,0 0,0 0,1 0,-1 0,1-1,0 1,0 0,1-1,-1 0,1 0,-1 1,1-1,0-1,0 1,1 0,-1-1,1 0,-1 0,1 0,-1 0,1 0,3 0,3 2,0-1,1 0,-1-1,1-1,0 1,0-1,0-1,-1 0,1-1,0 0,0-1,0 0,-1 0,1-1,-1 0,0-1,0-1,0 1,-1-1,1-1,-1 0,-1 0,1-1,-1 0,0 0,0-1,-1 0,0-1,-1 1,4-8,1-4,-1-1,-2 0,0 0,-1-1,-1 0,1-12,6-45,-2-15,-10 82,0 0,0 1,-1-1,-1 0,0 1,0-3,-6-17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5.3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1,'1'0,"0"0,0 0,0 0,-1 1,1-1,0 0,0 1,0-1,0 1,0-1,0 1,0-1,-1 1,1 0,0-1,0 1,-1 0,1 0,-1-1,1 1,0 0,-1 0,0 0,1 0,-1 0,1 0,-1 0,0 0,7 31,-7-27,10 123,-5 1,-9 55,1-16,3 306,1-490,1-1,0 1,4-12,4-24,-3 12,3 0,1 1,2 0,2 1,1 1,2 0,4-4,-18 33,0 1,1-1,0 1,0 0,1 0,0 0,0 1,0 0,1 0,0 1,0 0,0 0,1 0,0 1,0 0,0 1,0-1,3 1,34-15,-2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6.0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0 267,'11'-13,"0"-1,-1 0,-1-1,0 0,5-12,-3 5,6-11,-13 22,0 1,1 1,0-1,1 1,0 0,0 0,1 0,0 1,1 0,0 1,4-4,-12 11,1-1,0 1,0 0,0-1,0 1,0 0,0-1,0 1,-1 0,1 0,0 0,0 0,0 0,0 0,0 0,0 0,0 0,0 0,0 1,0-1,0 0,0 1,-1-1,1 1,0-1,0 1,19 22,3 40,-21-56,27 95,3 41,-23-95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7.2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0,'0'565,"3"-521,6-30,-9-14,1 0,0-1,0 1,-1 0,1 0,0-1,0 1,-1-1,1 1,0 0,-1-1,1 1,0-1,-1 0,1 1,-1-1,1 1,-1-1,1 0,-1 1,1-1,-1 0,0 0,1 0,9-18,-1-1,0 0,-2 0,0-1,-1-2,0 1,1 0,1 1,1 0,8-14,-13 29,0-1,0 1,1 1,0-1,0 1,0-1,1 2,0-1,0 0,0 1,0 0,1 1,-1 0,1 0,0 0,4-1,35-6,-3 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8:36.383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1,'59'67,"-44"-47,2-1,0-1,7 6,-8-10,0 0,0-2,2 1,-1-2,1-1,1 0,0-1,0-1,1-1,0-1,0 0,0-1,1-2,-1 0,1-1,1-1,-21-1,67-1,1 4,-1 3,6 3,86 23,-84-15,1-3,0-3,1-4,13-2,-37-6,-14-2,-1 2,1 2,0 2,-1 2,0 1,0 2,11 4,138 48,-124-48,-48-10,0 0,0 2,0 0,14 6,-6-1,0 2,-2 1,1 1,-2 1,0 0,0 2,-1 0,5 8,60 46,-63-54,-1 0,0 2,-2 1,5 5,-11-8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3.77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143 10,'-14'16,"1"0,0 1,2 0,0 1,1 0,0 1,2 0,0 0,1 1,1 1,-3 14,2 0,1 1,1 0,3 0,0 13,2-36,0-1,1 1,0-1,0 0,2 1,-1-1,2 0,0 1,-2-9,0 0,0-1,0 1,0 0,1-1,-1 1,1-1,0 0,0 0,1 0,-1-1,1 1,-1-1,1 1,0-1,-1 0,1-1,0 1,1-1,-1 1,0-1,0-1,0 1,1 0,-1-1,26 3,0-1,0-2,0-1,-1-1,1-1,0-2,-1-1,27-10,-44 11,-1 0,0-1,0-1,0 0,-1 0,1-1,-2-1,1 1,-2-1,1-1,-1 0,0 0,-1-1,0 0,-1 0,0 0,1-6,7-18,-2 1,-2-2,-1 1,-1-1,0-20,-6 49,-1-1,-1 1,1-1,-1 0,-1 1,1-1,-1 0,0 1,-1-1,0 1,0 0,-1 0,0-1,-2-4,1 7,0 0,0 1,0-1,0 1,-1 0,0 0,0 0,0 0,0 1,0 0,-1 0,1 0,-1 1,0 0,0 0,0 0,0 1,-3-1,-27-2,1 1,0 1,-1 2,-33 5,-20-1,52-3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8.1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43 1,'-3'3,"0"1,1 0,-1-1,1 1,0 0,0 0,1 0,-1 1,1-1,0 0,0 1,0 1,-6 59,6-50,-1 11,-3 19,2 1,3-1,1 0,2 1,6 21,-8-61,0 0,1-1,0 1,0-1,1 0,-1 0,1 0,0 0,1 0,-1 0,1-1,0 0,0 0,0 0,0 0,1 0,0-1,-1 0,1 0,1 0,-1-1,0 1,1-1,-1-1,1 1,5 0,14 2,0-2,1-1,-1-1,1-1,18-3,19 0,41 2,-74 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1.0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181 30,'-9'1,"0"0,0 0,1 1,-1-1,1 2,-1 0,1 0,0 0,0 1,0 0,1 0,-1 1,1 0,0 1,1-1,-4 5,6-7,0 2,0-1,1 0,-1 1,1 0,0-1,0 1,1 1,-1-1,1 0,0 1,1-1,-1 1,1-1,0 1,1-1,-1 1,1 0,0 0,1-1,-1 1,1 0,0-1,1 1,0 2,-1-5,0-1,0 1,0-1,0 1,0-1,0 0,1 0,-1 0,1 0,0 0,0 0,-1 0,1 0,0-1,1 1,-1-1,0 1,0-1,1 0,-1 0,0 0,1 0,-1 0,1-1,-1 1,1-1,0 1,-1-1,1 0,-1 0,1 0,0-1,0 1,1-1,1 0,-1-1,1 1,-1-1,1 0,-1 0,0 0,0 0,0-1,-1 0,1 0,-1 0,1 0,-1 0,0-1,0 0,0 1,0-2,4-9,-1-1,-1 0,0-1,0 1,-2-1,0 0,-1 0,0 0,-1 0,-1 0,-1-4,0-12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3.04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8358 0,'-71'77,"42"-44,-1-1,-2-1,-7 2,-40 23,-3-4,-1-3,-12 0,-48 29,70-36,-13 8,-3-3,-15 1,39-18,37-17,-1-1,1-1,-21 5,-118 33,1 9,-20 16,26-11,6-4,-3-6,-44 4,-144 35,84-23,38-8,-23 8,33-8,-546 101,384-100,282-40,-76 30,34-9,38-10,2 5,-55 31,50-22,-49 15,-1-7,-40 4,-65 11,-90 27,159-26,138-49,0-3,-2-1,0-3,-1-2,0-2,-18 0,-3-2,1 3,-60 19,74-16,0-2,-1-2,0-4,-45 1,-5-4,-34 8,34-3,43-4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4.7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288 218,'-3'0,"0"1,0-1,0 0,1 1,-1 0,0-1,0 1,1 0,-1 0,1 1,-1-1,1 1,-1-1,1 1,0 0,0 0,0 0,0 0,0 0,0 0,1 0,-1 1,0-1,1 0,0 1,0 0,0-1,0 1,0 0,0-1,1 3,-4 11,2 0,0 1,1-1,1 0,0 3,0-5,0-7,0-1,1 1,0 0,0-1,1 0,-1 1,1-1,1 0,-1 0,1 0,0 0,0 0,1-1,0 0,3 4,0-1,1 0,0-1,1 0,0 0,0-1,1 0,0 0,-1-1,2 0,16 5,0-1,0-1,1-1,0-1,0-2,0 0,1-2,212-2,-102-3,-123 3,0-1,0 0,0-2,0 1,0-2,-1 0,1-1,-1 0,0-2,-1 1,12-9,-16 9,-1-1,0 0,-1 0,1-1,-2 0,1 0,-1-1,0 0,-1 0,0-1,-1 0,0 0,0 0,-1 0,0-1,-1 0,1-3,-1-2,0 0,-2 0,1 0,-2 0,0 0,-1 0,-1 0,0 0,-1 0,-1 1,0-1,-1 1,-1 0,0 0,-2-1,3 7,0 0,-1 0,0 1,-1 0,1 0,-1 0,-1 1,0 0,0 0,0 1,-1 0,1 1,-1 0,-1 0,1 1,-1 0,0 0,0 1,0 1,0 0,0 0,0 1,-8 0,-95-1,-91 12,177-6,0 1,0 0,1 3,0 0,0 1,0 1,-5 5,-43 25,-48 35,-17 10,123-77,1 2,0 0,0 0,1 2,-1 1,9-7,1 0,-1 0,2 0,-1 0,1 1,0 0,0 0,0 0,1 0,1 1,-1-1,-1 8,-1 23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8.5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1094 1,'-7'0,"1"-1,-1 1,0 1,0-1,0 1,0 1,1-1,-1 1,1 0,-1 0,1 1,0 0,-1 0,2 1,-1-1,0 1,1 1,0-1,-1 1,1 1,-82 86,53-52,-3-2,-1-2,-16 11,40-37,1 0,-1-1,0-1,-1 0,0-1,0-1,-1 0,0-1,0-1,0 0,0-1,-14 0,-10 2,0 1,0 2,-18 7,23-5,-1-2,1-1,-2-2,-29 0,59-5,-55 4,60-3,-1-1,1 0,-1 1,1-1,0 1,-1 0,1 0,-1 0,1 0,0 1,0-1,0 0,0 1,0 0,0-1,0 1,0 0,1 0,-1 0,1 0,-1 1,2-2,-1 0,1 1,1-1,-1 0,0 0,0 0,0 0,0 0,1 0,-1 0,0 0,1 0,-1-1,1 1,-1 0,1 0,0 0,-1 0,1-1,0 1,0 0,-1 0,1-1,0 1,0-1,0 1,0-1,0 1,0-1,0 1,0-1,0 0,0 0,0 0,0 1,0-1,0 0,0 0,0 0,46 7,-46-7,134 6,84-8,-45-2,672 4,-836 0,0 0,0-1,0 0,0 0,1-2,10-4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9.65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1 597,'5'-2,"0"-1,0 1,0-1,0 1,0-1,-1-1,1 1,-1-1,0 0,0 0,0 0,2-4,-3 5,52-61,-4-1,8-18,24-32,-49 69,-16 21,0 1,2 0,20-18,-33 36,0 0,1 0,-1 1,1-1,1 2,-1-1,1 1,0 1,0 0,0 0,0 0,0 1,1 1,4-1,-7 2,0-1,1 1,-1 1,0-1,0 1,0 0,0 1,0 0,0 0,0 0,0 1,-1 0,0 0,1 1,-1 0,4 3,-1 1,-1 0,0 1,-1 0,1 0,-2 0,1 1,-1 0,-1 0,0 1,0 0,32 63,-21-43,-1 1,4 14,-10-18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0.7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370 1,'1'95,"-4"158,-1-199,-2 0,-2 0,-10 31,14-67,-1-1,-1-1,0 1,-2-1,-6 12,12-24,-2 1,1 0,0-1,-1 1,0-1,0 0,0 0,-1-1,1 1,-1-1,0 0,0 0,0-1,0 0,0 1,-1-2,1 1,-1 0,-3-1,-23 2,0-2,-1-1,1-2,-10-2,18 2,155 4,86-12,12-9,0-9,120-35,-302 52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1.9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72 113,'-7'8,"0"1,1 0,0 0,0 1,1 0,0 0,1 0,0 0,1 1,0 0,-1 9,-1 4,2 0,1 0,1 0,1 21,1-41,-1 0,1-1,-1 1,1 0,0 0,1-1,-1 1,1-1,-1 1,1-1,0 0,0 1,1-1,-1 0,0 0,1-1,0 1,0 0,0-1,0 0,0 0,0 0,1 0,-1 0,1-1,-1 1,1-1,0 0,-1 0,1 0,0-1,0 1,0-1,-1 0,3 0,5 0,0 0,1 0,-1-2,0 1,-1-1,1-1,0 0,-1 0,1-1,-1 0,0-1,0-1,-1 1,0-2,0 1,-1-1,1-1,-2 1,1-2,-1 1,0-1,-1 0,0 0,0 0,-1-1,-1 0,1 0,0-6,0-1,-1-1,-1 1,-1-1,0 0,-1 0,-1 0,-1 1,0-1,-3-6,4 19,-1 1,0-1,0 0,0 0,-1 1,1-1,-1 1,0 0,-1-1,1 1,-1 0,0 0,0 1,0-1,0 1,-1-1,1 1,-1 0,0 0,0 0,0 1,0-1,0 1,-1 0,1 1,-2-1,-10-2,0 0,0 2,0 0,-1 1,1 0,0 1,-4 2,-11-1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6.29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8.1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54 1,'0'6,"0"8,0 7,-6 6,-8 5,-1 8,1 4,10-12,11-18,4-16,0-14,5-10,-1-7,-2 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0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 40,'-2'158,"-1"-17,7 0,10 46,-13-183,0 9,1 1,1 0,0-1,1 1,3 8,-5-19,-1 1,1-1,0 0,0 1,0-1,1 0,-1 0,1-1,0 1,0 0,0-1,0 0,0 0,0 0,0 0,1 0,-1 0,1-1,0 0,-1 0,1 0,0 0,-1 0,29 1,0 0,-1-2,1-1,22-5,46 0,-85 5,-6 2,1-1,-1-1,1 1,-1-2,1 1,-1-1,5-2,-11 2,0 1,0-1,0 0,-1 0,1 1,-1-2,1 1,-1 0,0 0,0-1,0 0,0 1,0-1,-1 0,1 0,-1 0,0 0,0 0,0 0,0 0,0 0,-1 0,1 0,-1-3,5-49,-3-1,-2 0,-4-21,-1-36,5 93,-5-103,3 109,0-1,0 1,-1 0,-1 0,-1 1,0-1,-3-4,4 11,-1 0,-1 0,0 0,0 0,0 1,0 0,-1 1,0-1,0 1,-1 0,1 1,-1 0,0 0,-1 1,1 0,0 0,-1 1,-15-4,-1 0,0 2,0 1,0 1,-10 1,-131 3,134-1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0.88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8163 0,'-61'58,"-2"-2,-3-4,-2-2,-2-3,-2-4,-2-2,-1-4,-71 23,89-38,-71 24,2 6,3 6,-46 32,33-12,-3-5,-4-7,-42 10,33-24,-32 12,-497 223,520-214,97-42,-2-3,-31 8,-36 6,-3-7,-63 7,-105 9,3 13,3 14,-24 22,167-50,10-4,-17 15,97-38,-2-2,0-4,-50 7,41-10,1 4,-71 26,-202 106,138-56,-171 76,350-154,2 2,0 1,1 1,-16 16,-36 26,30-26,-2-2,-1-3,-1-2,-1-2,-2-3,-1-2,-5-2,-76 22,63-17,-2-3,-58 7,98-25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2.23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1 198,'13'-10,"1"1,1 0,0 1,0 0,1 1,-1 1,1 0,1 1,0 1,-9 2,75-19,-54 15,0-1,-1-2,14-6,-3-4,45-17,-77 33,0 1,-1 1,1-1,0 1,0 0,0 1,0 0,-1 0,1 0,0 1,4 1,-9-2,1 1,-1 0,1 1,-1-1,0 0,0 1,0-1,1 1,-1 0,-1-1,1 1,0 0,0 0,-1 1,1-1,-1 0,0 0,1 1,-1-1,0 1,0-1,-1 1,1-1,0 2,1 10,1-1,-2 1,0 0,-1 3,1-4,-3 308,-2-117,4-163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3.53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403 0,'0'17,"-1"84,-4 6,2-74,-2 1,-1-1,-2-1,-1 1,-3 5,8-30,0 0,0 0,0 0,-1 0,0-1,0 0,-1 0,0 0,0-1,-1 0,0 0,0-1,0 1,-1-2,0 1,-6 2,-15 5,0-1,0-2,-1 0,-8-1,-34 10,53-8,33-4,42-2,-53-4,476 1,-244-2,-220 0,37 2,-50-1,0 0,0 0,0 0,0 1,0-1,0 1,-1-1,1 1,0 0,0 0,0 0,-1 0,1 0,-1 0,1 0,-1 0,1 0,-1 1,0-1,1 1,0 0,0 14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4.6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 6,'-1'41,"0"-22,1 0,0 0,2 1,0-1,3 9,-4-23,1 1,0-1,0 1,0-1,1 0,0 0,0 0,0 0,1-1,0 1,0-1,0 0,0 0,0 0,1-1,0 1,-1-1,1 0,1-1,0 1,4 2,0-1,0 0,0-1,1 0,-1-1,1 0,0-1,0 0,-1 0,1-1,0-1,2 0,-7 0,0 0,0 0,-1-1,1 0,0 0,-1 0,0-1,1 0,-1 0,0 0,0-1,-1 1,1-1,-1 0,0-1,0 1,0-1,0 1,-1-1,0 0,0-1,1-2,-1 2,0-1,0 0,-1 0,0 0,0 0,-1 0,0 0,0 0,-1 0,0 0,0-1,0 1,-1 0,0 0,-1 0,-1-6,1 8,-1 0,1 1,-1-1,1 1,-1 0,0 0,-1 0,1 0,-1 0,0 1,0 0,0 0,0 0,0 0,-1 0,1 1,-1 0,0 0,0 0,1 1,-1-1,0 1,0 0,-1 1,-23-3,1 1,0 1,-13 3,30-2,-19 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6.27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0 178,'1'-2,"-1"0,0 1,1-1,0 1,-1-1,1 1,0-1,0 1,0 0,-1-1,2 1,-1 0,0 0,0-1,0 1,0 0,1 0,-1 0,1 1,-1-1,0 0,1 0,0 1,41-17,-33 13,90-35,-23 9,15-2,-69 25,0 1,0 1,1 2,-1 0,1 1,9 2,-30 0,0 0,1 1,-1-1,0 1,0 0,1 0,-1 0,0 0,0 1,0 0,0-1,-1 1,1 0,0 0,-1 0,1 1,-1-1,0 1,0-1,0 1,0 0,0 0,0-1,-1 1,0 1,1-1,-1 0,0 0,-1 0,1 1,0-1,2 16,0-1,-2 1,0 0,-1 0,0 3,-1-8,1-10,-1 57,-6 32,4-71,-1 0,-1-1,-1 0,-1 0,0 0,-3 2,-7 9,0 0,-3-1,0-1,-23 24,-100 101,112-123,228-212,-19 19,-167 150,1 0,0 1,0 1,1 0,1 1,0 0,-10 6,-1 0,1 0,0 1,-1-1,1 1,0 0,0 0,0 0,0 1,0-1,0 1,0 0,0 0,0 1,0-1,0 1,0 0,0 0,0 0,-1 0,1 1,0 0,-1-1,1 1,-1 1,1-1,5 6,0 1,-1 0,0 0,0 1,-1-1,0 2,-1-1,0 1,-1 0,0 0,0 3,3 9,-1 2,-1-1,-1 1,1 22,-2-1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7.43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1 407,'24'-26,"2"2,1 1,0 1,2 1,0 1,2 2,0 1,1 1,7-4,0 2,1 1,1 2,33-7,-32 13,0-3,0-1,-2-2,10-6,-33 15,0 0,0 1,0 0,15-1,-14 3,0-1,0-1,15-6,-18 4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8.0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120 0,'-6'0,"-2"6,1 8,1 13,-5 8,1 5,1 0,2 0,3-1,-5-1,0-1,2-2,1 0,2 0,2 0,-5-1,-1-5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0.4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206 1,'-7'2,"-1"0,1 0,-1 1,1 1,0-1,0 1,0 0,1 0,-1 1,1 0,0 0,0 1,-1 1,-8 6,3-2,0-1,1 2,1 0,-1 0,-1 5,9-13,-1 1,2-1,-1 1,0 0,1 0,0 0,0 0,1 1,-1-1,1 0,0 1,1-1,-1 1,1-1,0 1,1 4,0-7,-1-1,1 1,0-1,0 0,0 1,0-1,0 0,1 0,-1 0,1 0,-1 0,1 0,0 0,0 0,0-1,0 1,0-1,0 0,0 1,0-1,1 0,-1 0,0 0,1-1,-1 1,1 0,-1-1,1 0,-1 1,1-1,-1 0,1 0,-1-1,1 1,-1 0,1-1,5 0,-1 0,0-1,0 0,-1 0,1-1,0 1,-1-1,1-1,-1 1,0-1,0 0,1-2,-2 0,0 0,0 0,0 0,-1-1,0 1,-1-1,1 0,-1 0,0 0,-1-1,0 1,0-1,-1 0,4-24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2.35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7163 0,'0'7,"-1"0,0 1,0-1,-1-1,0 1,0 0,-1 0,0-1,0 1,-1 1,-43 62,30-47,-40 51,-3-4,-29 24,40-42,-145 138,-121 87,286-253,-51 39,-3-4,-15 4,12-8,3 3,-6 11,28-21,-3-3,-1-3,-2-3,-2-2,-1-4,-2-3,0-3,-12 0,-243 94,213-85,-226 63,216-65,-2 7,8-3,-17-1,-70 14,-128 54,232-73,-23 0,37-10,1 4,-8 7,-229 107,82-33,120-66,93-34,0 2,1 1,0 1,0 1,1 2,0 0,-128 81,-65 23,215-116,-96 45,-69 21,76-32,2 3,-26 19,70-35,0-2,-25 7,-34 14,-8 7,-64 29,51-15,23-13,-72 48,141-76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4.00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159 148,'-7'0,"1"0,-1 1,1 0,0 1,-1-1,1 1,0 1,0-1,0 1,0 0,1 0,-1 0,1 1,0 0,0 0,0 1,0-1,1 1,0 0,0 0,0 0,0 1,1 0,0-1,0 1,1 0,-1 0,1 0,1 1,-1-1,1 1,0-1,1 0,-1 1,1-1,1 1,-1-1,1 1,0-1,0 1,1-1,1 4,0-3,1 0,0 0,0 0,0 0,1-1,0 1,0-1,1 0,0-1,0 1,0-1,1-1,-1 1,1-1,0 0,0 0,1-1,-1 0,1-1,0 1,-1-1,1-1,3 1,11 1,-1 0,1-2,-1 0,1-1,0-1,-1-2,1 0,5-2,-22 4,0 0,1 0,-1-1,0 1,0-1,0-1,0 1,0-1,-1 1,1-1,-1-1,1 1,-1-1,0 1,-1-1,1 0,-1-1,1 1,-1-1,0 1,-1-1,1 0,-1 0,0 0,0 0,-1 0,0-1,0 1,0 0,0-1,-1 1,0-1,0-2,2-65,-4 0,-5-29,7 98,-1 1,0-1,0 1,0 0,0-1,-1 1,1 0,-1 0,0 0,0 0,0 0,0 1,0-1,-1 0,1 1,-1 0,1-1,-1 1,0 0,0 1,0-1,0 0,-1 1,1 0,0 0,0 0,-1 0,1 0,-3 0,-14-2,1 1,-1 1,1 0,-20 3,23-2,-3 1,0 1,0 0,1 1,-1 1,1 1,0 0,0 2,1 0,0 1,0 0,-15 11,-4 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49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0,7 0,3 0,4 0,1 6,-6 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4.74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58 0,'1'135,"-3"184,-1-257,-4-1,-2 0,-2 0,-6 9,8-38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5.80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38,'8'0,"0"-2,0 1,-1-1,1 0,0-1,2-1,34-8,2 6,1 2,0 3,0 1,7 3,-50-3,1 0,0 1,0 0,-1 0,1 0,0 0,-1 1,1 0,-1 0,0 0,0 0,1 1,-1-1,-1 1,1 0,0 1,-1-1,0 0,1 1,-1 0,-1 0,1 0,2 5,-1 0,-1 1,0-1,0 1,-1-1,0 1,0 0,-1 0,-1 0,1 3,-4 103,1-84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6.86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1 556,'0'-13,"0"0,1 0,0 0,1 0,1 1,0-1,1 1,0-1,1 1,0 0,0 1,2-1,-1 1,3-1,3-10,0-1,-1 0,3-13,-5 11,2 1,0 0,3-2,-2 6,1 0,1 1,0 0,1 1,1 1,1 1,17-14,-32 29,-1 0,1 0,-1 0,1 0,-1 1,1-1,-1 0,1 1,0-1,-1 1,1 0,0-1,-1 1,1 0,0 0,0 0,-1 0,1 0,0 1,-1-1,1 1,0-1,-1 1,1-1,0 1,1 1,0 0,-1 1,1-1,-1 0,1 1,-1-1,0 1,0 0,0 0,-1-1,1 1,0 3,4 8,-1-1,-1 1,-1 1,0-1,1 10,22 216,-21-203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8.0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60 1,'1'75,"-5"170,0-190,-2-1,-2 0,-9 23,15-69,2-4,-1 0,0 0,0 0,-1 0,1 0,-1-1,0 1,0-1,0 1,-1 0,1-7,4-12,5-15,6-8,2 0,2 1,2 1,21-33,-33 58,1 0,0 1,0 0,1 0,0 1,1 0,0 0,1 1,-1 1,2-1,-1 2,1 0,0 0,0 1,0 1,1 0,2 0,15-1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9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1,'-1'26,"1"-10,0 0,0 1,2-1,0 0,3 12,-4-24,0-1,0 1,1 0,0 0,-1-1,1 1,1-1,-1 1,0-1,1 0,0 0,-1 0,1-1,0 1,1 0,-1-1,0 0,1 0,-1 0,1 0,0-1,-1 1,1-1,0 0,1 0,37 5,1-1,-1-3,1-1,0-2,12-4,53 1,-78 3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3.07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92 1,'-6'0,"-2"6,-5 8,-1 7,-4 0,2 3,3 3,9-4,12-5,11-5,7-12,0-11,-5-10,-12-2,-7 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5.0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7234 0,'-1'5,"-1"1,0-1,0 0,0 0,-1-1,0 1,0 0,0-1,-3 4,-9 13,-7 13,-2-2,-1 0,-2-2,-1-1,-20 15,-12 15,-161 140,167-153,-15 6,-2-4,-1-2,-3-4,-30 11,-19 11,-128 86,42-24,86-63,-98 33,130-57,-15 5,-2-4,-2-5,-98 18,148-39,0 3,-12 8,-80 22,-1-1,83-24,-70 14,43-19,-10 1,1 5,-6 7,-353 106,344-102,58-11,2 2,0 3,2 2,-39 28,-53 26,45-34,-6-3,-85 39,96-41,-67 18,55-21,-20 14,-152 58,232-94,15-3,1 2,1 1,1 2,-17 14,-43 27,30-23,11-6,-2-2,-1-2,-49 16,82-35,-1 1,2 0,-6 6,-38 19,-28 10,-18 8,-57 18,141-63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7.90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72,'159'-6,"0"-6,71-18,-219 28,43-7,-1 2,1 3,0 2,14 3,-66-1,1 0,-1 0,1 1,-1-1,1 1,-1-1,0 1,1 0,-1 0,0 0,1 0,-1 0,0 1,0-1,0 1,0-1,0 1,-1 0,1 0,0 0,-1 0,1 1,-1 0,1 0,-1 0,0 1,-1-1,1 1,0-1,-1 0,0 1,0-1,0 1,0-1,-1 1,1-1,-2 3,-1 6,0-1,-1 1,-1-1,0 0,-1 0,0 0,0-1,-6 7,-7 4,0 0,-1-1,-1-2,-1 0,-5 2,-40 25,-11 3,-45 28,116-72,-31 24,37-27,-1 0,0 1,1-1,0 0,-1 1,1-1,0 1,0 0,-1-1,1 1,1 0,-1 0,0 0,0 0,1 0,-1-1,1 1,-1 2,2-3,-1 0,1-1,-1 1,1-1,-1 1,1 0,-1-1,1 1,0-1,-1 0,1 1,0-1,-1 1,1-1,0 0,0 0,-1 1,1-1,0 0,0 0,0 0,-1 0,1 0,0 0,0 0,0 0,-1 0,1 0,0 0,0-1,0 1,-1 0,1-1,0 1,-1 0,1-1,32-10,51-23,58-16,-108 41,0 1,1 1,0 2,1 2,31 1,35 4,-73-2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9.3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0 324,'0'-1,"1"0,-1 0,1-1,-1 1,1 0,-1 0,1 0,-1 0,1 0,0 0,0 0,-1 0,1 1,0-1,0 0,0 0,0 1,0-1,0 0,0 1,0-1,0 1,1 0,-1-1,0 1,38-12,-22 8,48-16,2 3,0 2,42-2,-104 17,0-1,-1 1,1-2,0 1,-1 0,1-1,-1 0,0 0,1 0,-1 0,0-1,0 1,0-1,-1 0,1-1,-1 1,0 0,0-1,0 0,0 0,0 0,0-2,1-3,0-1,-1 0,-1 0,1 0,-2-1,1 1,-1 0,-1-1,0-8,-2-20,0 28,1 28,-2 459,4-266,-1-174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0.65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100 106,'-3'0,"-1"1,1 0,-1 0,1 0,0 0,0 0,0 1,0 0,0-1,0 1,0 0,0 0,1 1,-1-1,1 1,-1-1,1 1,0 0,0-1,0 1,1 0,-1 1,0 0,-4 8,0 1,1 0,1 0,0 0,0 2,2-7,0 0,1 1,0-1,0 0,1 1,0-1,1 0,0 1,0-1,1 0,1 6,-1-11,-1 0,0 0,1 0,-1 0,1-1,0 1,0-1,0 1,0-1,1 0,-1 0,0 0,1 0,0 0,-1 0,1-1,0 1,0-1,0 0,0 0,0 0,0 0,0 0,0-1,0 0,1 1,-1-1,0 0,0 0,0-1,0 1,1-1,6-1,0 0,1 0,-1-1,-1 0,1-1,0 0,-1-1,0 0,0 0,0-1,-1 0,0-1,0 0,0 0,-1-1,0-1,1 1,-1-2,0 1,-1-1,0 0,0 0,-1-1,0 1,-1-1,-1 0,0 0,0-1,-1 1,0-1,-1-3,0 7,-1-1,0 1,0-1,-1 1,0 0,-1-1,1 1,-2 0,1 0,-3-4,3 9,0 0,0 0,-1 0,1 0,-1 0,0 0,1 1,-2-1,1 1,0 0,0 0,-1 0,1 0,-1 1,1-1,-1 1,0 0,1 0,-1 0,0 1,0-1,0 1,-3 0,-3 1,1 0,0 0,-1 1,1 0,0 1,0 0,0 1,0-1,1 2,-1-1,1 1,0 1,0 0,-12 6,-14 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5.9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0 254,'0'6,"6"2,8-1,7-1,7-1,9-14,11-12,3-13,-1-2,-3 1,-10-1,-11 0,-10-5,-8 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2.03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 42,'-1'1,"0"-1,0 0,-1 0,1 1,0-1,0 1,0-1,-1 1,1-1,0 1,0 0,0 0,0-1,0 1,0 0,0 0,1 0,-1 0,0 0,0 0,1 0,-1 0,1 1,-1-1,1 0,-1 0,1 0,0 1,-1-1,1 0,0 0,0 1,0-1,0 0,0 0,0 1,1-1,-1 0,0 4,0 0,1 0,-1 0,1-1,0 1,1 0,-1-1,1 1,2 3,2 0,0-1,0 0,1 0,0 0,0-1,1 0,0 0,0-1,0 0,1 0,-1-1,1 0,0-1,1 0,-1 0,0-1,1 0,-1-1,1 0,1 0,-4 0,0-1,0 0,0 0,1 0,-1-1,0 0,0 0,0-1,0 0,0 0,-1-1,1 0,-1 0,1 0,-1-1,0 0,0 0,-1-1,1 1,-1-1,0 0,0-1,-1 1,0-1,0 0,0 0,0-1,-2 3,0 0,0 0,-1 0,1 0,-1 0,0 0,0-1,0 1,-1 0,0-1,0 1,0 0,0-1,0 1,-1 0,0-1,0 1,0 0,-1 0,0-3,-1 3,0 1,1 0,-1 0,0 0,0 0,-1 0,1 0,-1 1,1 0,-1 0,0 0,0 0,1 0,-1 1,-1 0,1 0,0 0,0 0,0 1,0-1,-3 1,-5-1,1 1,-1 1,0 0,0 0,-6 2,-22 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2.7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1,'6'0,"7"0,8 0,6 0,11 0,4 0,1 0,0 0,9 0,3 0,3 0,-2 0,-5 0,-5 0,-4 0,-10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4.1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70,'2'26,"1"0,1 0,2-1,1 0,0 0,10 20,1 8,-15-43,1-1,-1 0,2 1,-1-1,1-1,1 1,-1-1,1 0,1 0,0-1,0 1,0-2,1 1,0-1,0 0,1 0,-1-1,1-1,0 1,1-1,-1-1,1 0,-1 0,1-1,0 0,10 0,-7 0,0 0,0-1,0-1,0 0,1-1,-1 0,0-1,0-1,0 0,-1 0,1-1,-1-1,0 0,0-1,0 0,-1-1,0 0,0-1,-1 0,0-1,0 0,-1-1,0 1,2-6,6-7,-2-1,0-1,-2 0,0-1,-2-1,-1 0,-1 0,-1-1,-1 0,-2 0,0 0,-1-10,-3 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5.7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0,6 0,5 0,2 0,2 0,0 0,0 0,0 0,0 0,-1 0,1 0,-1 0,0 0,-1 0,-5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8.0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169 0,'-6'0,"-8"0,-7 0,-7 0,-3 7,3 6,6 9,7 5,12-1,12-6,11-5,7-6,6-10,-3-11,-7-10,-7-6,-6 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6.3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37,'0'-2,"1"1,-1-1,1 1,0 0,-1-1,1 1,0 0,0 0,0 0,0 0,0 0,0 0,0 0,0 0,1 0,-1 0,0 0,1 1,-1-1,0 1,1-1,-1 1,1-1,-1 1,1 0,-1 0,2-1,48-6,-44 7,12-2,-1 0,0 2,1 0,-1 2,1 0,-1 0,0 2,12 4,-23-6,0 1,-1 0,1 0,-1 0,0 1,0 0,0 0,0 1,-1-1,1 1,-1 1,0-1,-1 1,0-1,0 1,0 0,0 1,-1-1,0 1,0 0,-1-1,0 1,1 5,-1-1,0 1,0-1,-1 0,0 0,-1 1,-1-1,1 0,-2 0,0 1,-1 2,-6 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8.8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121 326,'1'13,"1"-1,0 0,0 0,1 0,2 2,7 39,-10-38,1 0,-1 0,-1 0,0 0,-2 0,1 1,-2-1,2-12,-1 0,1 1,-1-1,0 0,0 0,-1 0,1 0,-1 0,1 0,-1 0,0 0,0-1,0 1,0-1,-1 1,1-1,-1 0,0 0,1 0,-1 0,0 0,0-1,0 1,0-1,0 0,0 0,-1 0,1 0,-2-1,-9 3,-1-2,0 0,1-1,-15-1,129 13,-38-3,1-3,59-2,-104-4,0-2,0 1,-1-2,1 0,-1-1,0-1,0-1,0 0,-1-1,0-1,0-1,13-9,-4-2,-2-2,0-1,-2 0,0-2,-2 0,-1-1,0-1,-2-1,5-14,-11 25,-1 1,0-2,-1 1,-1-1,-1-1,-1 1,0-1,-1 0,-1 0,-1 0,0-12,-2 13,1 0,1-1,1 1,2-8,-5 25,0 1,0-1,0 0,0 1,0-1,0 1,0-1,0 1,0-1,0 1,1-1,-1 0,0 1,0-1,1 1,-1-1,0 1,0 0,1-1,-1 1,1-1,-1 1,0-1,1 1,-1 0,1-1,-1 1,1 0,-1 0,1-1,4 17,0 33,-4-11,-2 0,-1 0,-3-1,0 1,-3-1,-5 15,1-4,1 1,3 0,1 20,7-134,-1 35,0 0,3-1,0 1,2 0,3-9,-5 32,-1 1,1-1,0 1,0 0,1 0,0 0,0 0,0 1,1-1,0 1,0 0,0 0,1 0,-1 1,1-1,0 1,0 0,1 1,-1-1,1 1,0 0,0 0,0 1,0 0,1 0,-1 0,3 1,17-2,0 2,0 1,0 1,10 2,3 0,-9-1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0.0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123 0,'-11'10,"1"0,0 1,1 0,0 1,1-1,1 2,0-1,0 1,1 0,1 0,0 1,0 0,1 4,-3 8,4-19,1 2,0-1,0 0,1 0,0 0,0 8,1-14,0 0,1 1,-1-1,0 0,1 0,0 0,0 0,-1 0,1 0,0-1,1 1,-1 0,0 0,0-1,1 1,-1-1,1 1,-1-1,1 1,0-1,0 0,-1 0,1 0,0 0,0 0,0 0,0-1,0 1,0-1,5 2,0 0,0-1,0 0,0 0,0 0,1-1,-1-1,0 1,0-1,0 0,0-1,0 1,0-1,0-1,3-1,-6 2,-1 1,1-1,0 0,-1-1,0 1,1-1,-1 1,0-1,0 0,0 0,-1 0,1-1,-1 1,0-1,0 1,0-1,0 0,-1 1,1-1,-1 0,0 0,0 0,-1 0,1-1,-1 1,0 0,0-1,0 0,0 0,-1 0,1 0,-1-1,0 1,-1 0,1 0,-1 0,0 1,0-1,-1 0,0 1,1-1,-1 1,-1 0,-1-3,-15-9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1.6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5,'44'-2,"-31"1,1 0,-1 1,1 0,-1 1,1 1,-1 0,12 4,-21-5,-1 1,0 0,0 1,0-1,0 0,0 1,0 0,-1-1,1 1,-1 0,0 0,0 0,0 1,0-1,-1 1,1-1,-1 1,0-1,0 1,0 0,0-1,-1 1,0 0,1 0,-1-1,-1 1,1 1,-1 12,0 0,-1 0,-1 0,0-1,-3 7,-10 30,-3 0,-2-1,-24 44,18-55,26-39,-1 0,1-1,-1 1,1 0,-1-1,0 1,1-1,-1 1,0-1,0 0,0 0,0 0,0 0,0 0,0 0,0-1,-1 1,1-1,-2 1,3-1,1-1,-1 1,1 0,-1-1,0 1,1 0,-1-1,1 1,0-1,-1 1,1-1,-1 1,1-1,0 1,-1-1,1 1,0-1,-1 1,1-1,0 0,0 1,0-1,0 0,-1 1,1-1,0 1,0-1,0 0,0 1,0-1,1 0,-1 1,0-1,0 1,0-1,1 0,-1 1,0-1,0 1,1-1,-1 1,0-1,1 1,-1-1,16-31,-15 30,4-7,0 1,0 0,1 0,0 0,0 0,1 1,0 0,0 1,1-1,-1 1,1 1,1-1,-1 2,1-1,0 1,0 0,0 1,1 0,-1 0,1 1,-1 1,1-1,0 2,0-1,0 1,-1 1,1 0,3 0,2 1,0 0,1 1,-1 0,-1 1,1 1,0 1,-1 0,0 0,-1 1,1 1,9 8,-7-1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3.3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86,'82'0,"0"-4,0-3,39-10,-13 5,-78 10,1-1,-1-2,5-2,19-8,-6 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6.5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84 1,'-12'31,"2"0,1 1,1 0,2 1,0 9,2-16,-9 88,6 0,4 1,8 37,-2 34,-3-154,1-2,-2 0,-1 0,-2 6,-3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4.14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139 1,'0'6,"0"7,-6 3,-2 3,1 5,0 5,-3-4,0 1,-5 1,1 3,2 1,-2 2,1 1,2 1,4 0,2-6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5.19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1 351,'2'-1,"0"-1,0 1,1 0,-1-1,0 1,0-1,0 1,-1-1,1 0,0 0,-1 0,1 0,-1 0,1 0,-1-1,0 1,0 0,0-2,7-9,19-26,10-16,3 1,3 2,17-15,-57 64,0-1,0 1,1 0,-1 1,1-1,0 1,0 0,0 0,0 0,0 0,0 0,0 1,1 0,-1 0,1 0,-1 1,0-1,1 1,-1 0,1 0,-1 1,1 0,-1 0,0 1,-1-1,1 1,0 0,0 0,-1 1,1-1,-1 1,0 0,0 0,0 0,0 0,0 0,-1 0,1 1,-1 0,0-1,0 1,0 0,-1 0,2 2,2 12,-1 1,-1-1,0 0,-1 1,-1-1,-1 1,0 0,-2 2,2-13,-1 23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6.3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125 0,'0'33,"-2"1,-1-1,-1 0,-9 31,7-44,0-1,-1 0,-1 0,-1-1,-1 0,0 0,-1-1,-9 10,5 0,15-26,0-1,-1 1,1-1,0 1,0 0,0-1,1 1,-1 0,0-1,0 1,0-1,0 1,1-1,-1 1,0 0,0-1,1 1,-1-1,0 1,1-1,-1 1,1-1,-1 0,1 1,-1-1,1 1,-1-1,5 2,1 0,-1-1,0 1,1-1,-1 0,1-1,-1 1,1-1,1 0,67 0,1-2,-1-4,52-12,-80 11,-7 2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7.6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0 142,'1'3,"-1"-1,1 1,0 0,0-1,0 1,0 0,0-1,1 1,-1-1,1 0,0 1,-1-1,1 0,0 0,0 0,1 0,-1-1,0 1,1 0,-1-1,1 0,-1 1,1-1,-1 0,1 0,0-1,1 1,4 2,-1-1,0-1,1 1,-1-1,1 0,-1-1,1 0,-1 0,7-2,-6-1,0-1,0 0,0 0,0-1,-1 0,0 0,0-1,0 0,-1 0,0-1,0 0,-1 0,1 0,-1 0,-1-1,0 0,0 0,0 0,-1-1,-1 1,1-1,0-4,-3 11,0 0,0 1,0-1,-1 0,1 0,0 0,-1 1,1-1,-1 0,1 0,-1 1,0-1,0 0,0 1,0-1,0 1,0-1,0 1,0 0,-1-1,1 1,0 0,-1 0,-1-1,0 1,0-1,-1 1,1 0,0-1,-1 2,1-1,-1 0,1 1,-1-1,-2 1,-4 0,0 1,0 0,0 0,0 1,0 0,1 1,-1 0,0 1,-23 12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8.83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69,'1'-1,"-1"0,1-1,-1 1,1 0,-1 0,1 0,0 0,-1-1,1 1,0 0,0 0,0 0,0 1,0-1,0 0,0 0,0 0,0 1,0-1,1 1,-1-1,0 1,0-1,1 1,0 0,42-12,-29 9,14-5,0 1,0 1,1 1,-1 2,1 1,19 2,-45 1,0-1,0 1,0 1,-1-1,1 1,0-1,-1 1,1 0,-1 0,0 1,0-1,1 1,-1-1,-1 1,1 0,0 0,-1 0,0 1,1-1,-1 1,-1-1,1 1,0-1,-1 1,0 0,0 0,0 0,0 0,-1 0,1 1,1 11,-1 0,0 0,-1 0,-1 0,0 0,-1 0,-1 0,-3 14,-2 0,-1 0,-2-1,0 0,-2-1,-1 0,-7 8,0-4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9.7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1,'6'5,"2"9,11 2,9 3,11-1,-1-4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0.6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79,'5'0,"15"0,3-6,4-2,3 0,9 2,3-4,0-1,0-3,-9-1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1.38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128 0,'-6'6,"-2"14,1 9,-11 18,-2 6,2 7,5-2,4 2,3 2,4-3,1-7,-5-5,-1 1,0-8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2.9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147 1,'-6'-1,"0"2,0-1,1 1,-1 0,0 0,0 0,1 1,-1 0,0 0,1 1,0-1,0 1,0 0,0 0,0 1,0 0,1 0,0 0,0 0,0 1,0-1,1 1,-2 2,1 0,0 1,1 0,0 0,0 0,1 1,0-1,0 0,1 1,0 0,0-1,1 1,0 0,1-1,0 1,2 6,-3-12,1 1,0-1,0 1,1-1,-1 0,1 0,0 0,-1 0,1 0,1 0,-1 0,0 0,1-1,-1 1,1-1,0 0,1 1,2 1,0-1,0 0,1 0,-1-1,0 0,1 0,-1 0,1-1,2 0,6 1,0-2,0 1,0-2,-1 0,1-1,0 0,0-1,4-2,-16 3,1 1,0 0,-1-1,1 1,-1-1,1 0,-1 0,0-1,0 1,0-1,0 1,0-1,-1 0,1 0,-1 0,1 0,-1-1,0 1,-1-1,1 1,-1-1,1 1,-1-1,0 0,0 0,-1 0,1 0,-1 0,0-4,0 1,-1-1,0 1,0 0,0-1,-1 1,0 0,-1 0,0 0,0 1,0-1,-1 1,0-1,-3-3,-12-14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5.8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1,'0'6,"0"7,6 9,2 5,5-1,7-6,6-5,-2-12,-11-12,-13-5,-7-6,-14 1,-3 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57.5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158 80,'-6'15,"0"1,1-1,0 1,1 0,1 1,1-1,0 6,-1 119,4-101,-1-34,0-1,0 1,0-1,1 0,0 1,0-1,1 0,-1 0,1 0,0 0,0 0,1 0,0 0,2 3,-2-5,0-1,0 1,0-1,0 1,1-1,-1 0,1 0,-1-1,1 1,0-1,0 0,-1 0,1 0,0 0,0 0,0-1,0 0,0 0,0 0,2-1,4 0,-1-1,1 0,-1 0,0-1,0 0,0-1,0 0,0 0,-1-1,0 0,0 0,0-1,-1 0,0-1,0 0,0 0,1-3,3-3,0-1,0-1,-2 0,0-1,0 1,-2-2,0 1,4-16,-5 10,-1 0,-1 0,-2-1,0 1,-1-1,-1 1,-2-7,2 25,-1 1,1-1,-1 1,0-1,-1 1,1-1,-1 1,1 0,-1 0,0 0,0 0,0 0,-1 0,1 0,-1 1,1-1,-1 1,0 0,0 0,0 0,0 0,0 0,-1 1,1-1,0 1,-1 0,1 0,-1 0,-3 0,-12-2,0 1,-1 1,0 1,1 0,-4 2,5-1,2-1,1 2,-1 0,1 1,0 0,0 1,0 1,0 1,1 0,0 0,0 2,1-1,0 2,0 0,1 0,-4 5,-20 18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1.63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3564 0,'-11'7,"0"1,0-1,1 2,0 0,0 0,1 0,0 1,-7 11,-7 10,2 2,-7 15,-7 17,11-17,-2-2,-2-1,-2-2,-1 0,-9 4,-407 407,391-399,-2-2,-3-3,-6 1,-201 131,112-79,76-53,-10 1,31-19,2 3,-51 40,50-30,21-18,2 2,-7 9,23-21,0-1,0-2,-6 3,-48 38,37-21,-2-1,-1-2,-2-2,-1-1,-1-3,-28 13,-17 3,55-23,-1-2,0-2,-1-1,-1-2,-35 7,6-4,1 2,-56 24,83-25,1 1,-35 22,38-19,-1-1,-2-2,-14 4,16-9,14-6,1 2,-1 0,2 1,-2 2,-9 7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3.7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218 82,'-5'1,"0"0,-1 1,1-1,0 1,0 0,0 1,1-1,-1 1,1 0,-1 0,1 0,0 1,0-1,0 1,1 0,-1 0,1 0,0 1,-2 3,-9 13,1 1,1 0,-5 15,-25 81,17-44,24-72,0-1,0 1,0 0,1-1,-1 1,1 0,-1 0,1-1,-1 1,1 0,0 0,0 0,0 0,0-1,0 1,1 0,-1 0,0 0,1-1,-1 1,1 0,0-1,0 1,-1 0,1-1,0 1,1-1,-1 1,0-1,0 1,0-1,1 0,-1 0,1 0,-1 0,1 0,-1 0,1 0,0 0,-1-1,1 1,0 0,0-1,0 1,11 1,0-1,0 1,0-2,0 0,0-1,2 0,6 0,47 0,-38 2,0-1,0-2,0-1,18-5,-42 6,1 0,-1-1,0 0,0 0,0-1,0 1,0-1,-1-1,0 1,0-1,0 0,0 0,-1 0,0 0,0-1,0 0,-1 0,1 0,-2 0,1-1,0-2,7-21,-1-1,-2 0,-1-1,-1-7,7-28,-7 46,-2 10,0 1,-1-1,-1 1,0-1,0-7,-1 16,0-1,0 1,0 0,-1 0,1 0,-1-1,1 1,-1 0,0 0,0 0,0 0,0 0,0 0,-1 0,1 1,0-1,-1 0,1 1,-1-1,0 1,0-1,1 1,-1 0,0 0,0 0,0 0,0 0,-2-1,-20-3,0 1,0 1,-1 2,1 0,0 1,0 1,-1 2,1 0,-14 5,1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4.7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0,'0'6,"0"14,0 9,0 6,0 2,0-4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5.53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2,'143'-2,"162"5,-63 28,-206-28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6.5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4,'55'-1,"-35"-1,1 1,0 2,0 0,0 1,0 1,4 2,-21-4,0 0,-1 1,1 0,0-1,-1 2,1-1,-1 0,1 1,-1-1,0 1,0 0,0 0,-1 0,1 1,-1-1,3 4,-2 0,0 0,0 1,0-1,-1 1,0-1,0 1,-1 0,1 7,-1 3,-1-1,-1 1,0-1,-2 0,0 0,0 0,-2 0,-1 1,-43 104,41-95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7.4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1,'6'0,"8"0,7 0,7 0,9 0,12 0,8 0,0 0,3 0,3 0,2 0,-3 0,-7 0,-7 0,-5 0,1 0,0 0,-8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8.11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36 0,'-6'6,"-1"8,-1 7,2 6,2 11,2 4,0 7,2 1,0-8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8.62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35 0,'0'6,"0"14,0 15,0 7,0 3,0 0,0-2,0-3,0-2,-6-1,-7-7,-3-9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9.36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0,12 0,7 0,7 0,3 0,-2 0,3 0,4 0,0 0,-5 0,-4 0,-5 0,-2 0,-3 0,-7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1.1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299 1,'-2'69,"-2"1,-12 54,11-79,3-27,0 0,-1 0,-1 0,-4 11,6-24,0 0,0-1,0 0,0 1,-1-1,1 0,-1 0,0-1,-1 1,1 0,0-1,-1 0,0 0,0 0,0 0,0-1,0 1,-1-1,-1 1,-12 1,-1 1,1-2,-1-1,0 0,1-1,-1-1,0-1,0 0,1-2,159-3,-56 2,51-10,-42 4,13 3,-68 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1.1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88 1,'-6'0,"-8"6,-7 8,0 13,3 8,11-1,12-8,12-13,2-15,-2-7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5.05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1,'0'6,"0"7,0 9,0 5,0 5,0 8,6-3,8-18,1-20,-1-15,-4-10,-3-8,-3-3,-2-1,-1 5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7.9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7124,'51'0,"16"0,38-5,-82 2,1 0,-1-2,-1 0,1-2,-1-1,8-4,25-13,-13 5,0 2,23-6,-34 13,-1-1,26-15,-30 14,0 1,1 1,0 1,2 1,60-15,-40 10,1 2,0 2,0 2,20 1,-25 5,0-3,0-2,0-1,-1-2,32-14,303-92,-133 42,40-25,-118 39,-10-2,83-48,-205 93,26-18,-1-2,-3-3,-1-2,49-48,-13 12,6 2,17-5,87-60,-7-9,1-15,-160 128,-1-1,-2-2,-2-1,-2-2,10-19,40-79,-1-15,12-22,-39 75,-5-4,7-33,66-222,-113 341,36-138,-2-24,13-56,85-241,-81 262,9 2,76-157,-120 325,3 1,2 1,25-31,109-126,-10 13,-96 112,3 3,4 2,3 4,2 2,13-5,-58 56,1 0,1 2,0 1,12-4,-9 4,-1 0,0-2,20-16,55-38,4 5,2 4,2 5,-88 44,40-22,-29 15,1 1,0 1,17-4,189-61,58-38,-79 38,-54 22,-115 36,-6-1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09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36,'6'-6,"8"-1,13-1,8 2,10 2,3 1,5 2,0 0,3 1,-3 1,-4-1,-4 0,-5 1,-8-1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0.1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 1,'-2'0,"1"1,0-1,0 0,0 1,-1-1,1 1,0-1,0 1,0 0,0 0,0-1,0 1,0 0,1 0,-1 0,0 0,0 0,1 0,-1 0,0 0,1 0,-1 0,1 1,-1-1,1 0,0 0,0 0,-1 1,-6 38,7-36,-6 79,3 1,4 0,4 0,3-1,5 2,-7-46,1-2,2 1,2-1,1 0,2-1,5 8,-13-33,0 0,0 1,1-2,0 1,1-1,0 0,1-1,0 0,0 0,1-1,0 0,0-1,1 0,0-1,0 0,1 0,0-1,0-1,0 0,7 1,40 2,0-3,0-2,0-2,28-6,49 0,-72 6,-26 1,1-1,0-2,-1-2,31-8,-58 10,0-1,0-1,0 0,-1-1,1 0,-1 0,0-1,-1-1,0 1,0-2,0 1,-1-1,0 0,0-1,-1 0,0 0,-1-1,2-3,11-24,-1-1,-2 0,6-27,-10 24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0.99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71 1,'-5'194,"-9"0,-11 18,8-20,8 0,9 35,1-148,-1-49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1.52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95,'6'0,"8"0,8 0,5 0,5 0,8 0,9 0,9 0,5 0,5 0,-4 0,-7 0,0-6,-11-8,-13-8,-12-5,-10 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2.2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248 1,'-4'61,"-3"0,-3 0,-2-1,-3 0,-15 33,-18 85,-7 81,-4 126,52-273,7-83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3.9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5,'85'-2,"-42"0,1 1,-1 3,14 3,-54-4,1-1,-1 1,1 0,-1 0,0 1,0-1,0 0,0 1,0 0,0 0,0 0,0 0,0 0,-1 1,0-1,1 1,-1 0,0 0,2 2,-1 1,0 0,-1-1,0 1,0 0,0 0,0 1,-1-1,1 6,-1 8,0 0,-2 1,0-1,-1 0,-5 18,-6 13,-3 0,-2 0,-2-2,-3-1,-1 0,-3-2,-25 34,45-69,-3 5,-1 0,0-1,-1-1,-1 0,0 0,-8 5,77-89,-3 15,-2-3,-2-2,10-22,-56 76,1 1,0 0,0-1,0 1,1 1,-1-1,1 1,0-1,1 1,-1 1,1-1,-1 1,1 0,0 0,0 1,0 0,1 0,2-1,-3 3,0 0,1 0,-1 0,0 0,0 1,0 0,0 1,-1-1,1 1,0 0,0 0,-1 1,1 0,-1 0,0 0,0 0,0 1,-1 0,4 4,12 11,-2 2,0 0,-1 1,-2 1,0 0,1 5,2 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5.3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0 472,'95'2,"-35"0,1-2,-1-3,4-4,-54 6,-1-1,0 0,0-1,-1 0,1 0,0-1,-1 0,0 0,0-1,0 0,-1-1,1 1,-1-2,-1 1,1-1,-1 0,0 0,-1 0,0-1,4-7,5-14,-2 0,-1-1,-1 0,-2-1,2-15,-2 12,1 0,1 1,9-19,-11 46,-4 17,0 20,-1 110,-8 67,-11-97,8-74,3 1,1 9,2-17,0 1,-2-1,-1 0,-2-1,-2 7,-5 1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6.35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39 0,'-4'4,"1"1,0-1,0 1,0 0,0 0,1 0,0 0,0 0,0 0,1 0,0 1,0-1,0 3,-4 77,4-65,0 24,1-1,2 1,2 0,2 0,2-1,8 27,-13-61,1 0,-1 0,1-1,1 1,-1-1,1 0,1-1,0 1,0-1,0 0,1-1,0 1,0-1,0-1,7 4,-3-3,1 0,1-1,-1 0,1-1,0-1,0 0,0-1,0 0,0-1,9 0,188-4,-131 1,-34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2.9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7724 0,'-45'41,"-1"-2,-20 10,14-10,-40 39,66-56,-1 0,-1-1,-1-2,-1-1,0-2,-1 0,-1-3,-28 10,-11 4,-60 35,50-23,-11 1,-22-2,-84 15,111-32,1 3,2 4,-63 31,113-43,-1-3,0-1,0-1,-1-2,-33 3,-43 2,-30-4,89-7,1 3,1 2,-34 11,29-7,0-1,-3-3,-214 24,84-8,-50-6,106-8,1 6,-31 12,-157 19,-13 5,198-28,113-20,-234 40,-44 24,216-48,-1-3,-48 2,83-11,-1 2,2 3,-15 6,18-4,-1-3,0-1,-1-3,-4-1,-567 66,531-56,1 4,-28 13,42-13,-135 53,117-47,23-7,-43 5,30-10,0-4,-66 1,70-6,45 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19.3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0,'0'16,"-1"2,1-1,1 1,1-1,0 1,1-1,2 5,-4-19,0 1,0-1,1 0,-1 0,1 0,0 0,0 0,0 0,0 0,0 0,1-1,-1 1,1-1,-1 1,1-1,0 0,0 0,0-1,0 1,1-1,-1 1,0-1,1 0,-1 0,1 0,-1-1,1 1,-1-1,1 0,-1 0,1 0,-1 0,2-1,4 0,-1-1,0 0,0 0,1-1,-2 0,1 0,0-1,-1 0,1 0,-1-1,0 0,-4 3,0-1,0 1,0 0,0-1,0 0,-1 0,1 0,-1 0,0 0,0 0,0 0,0-1,-1 1,0-1,1 1,-1-1,0 0,0 1,-1-1,1 0,-1 0,0 0,0 1,0-1,-1-1,0 3,0-1,0 0,-1 1,1-1,-1 1,0-1,1 1,-1 0,0 0,0 0,-1 0,1 0,0 0,-1 0,1 1,-1 0,1-1,-1 1,0 0,0 0,1 0,-1 0,0 1,0-1,-1 1,-23-5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3.3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4919,'24'-19,"1"2,0 0,2 2,-1 0,2 2,7-2,1-1,294-129,50-2,20 26,73-32,-382 123,-1-5,-2-3,59-36,-42 22,19-2,-51 23,-1-2,-1-4,46-33,4-14,3 5,4 6,29-7,189-93,-142 67,-94 45,-4-4,22-23,-2-7,-5-5,-52 42,35-30,90-72,-35 40,96-98,-219 179,-1-2,-2-2,25-41,-13 17,56-89,47-106,-53 91,45-55,27-47,-133 220,2 1,5-2,-10 14,-1-1,-3-2,19-37,119-245,-142 283,-3 11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4.59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1,'580'0,"-569"0,0 0,0 0,0 1,0 1,0 0,0 1,5 2,-12-4,0 1,-1 0,0 0,1 0,-1 0,0 0,0 1,0-1,0 1,-1 0,1 0,-1 0,0 1,0-1,0 0,0 1,0-1,-1 1,1 0,-1-1,0 1,0 4,5 27,-1 2,-3-1,0 0,-3 1,-9 148,6-158,-1 1,-1-1,-2 0,0-1,-2 1,-1-2,-1 1,-1-2,-8 13,0-2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5.3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36 1,'0'107,"1"72,-8 0,-8 4,6-92,3 64,6-118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6.7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 74,'-2'125,"0"-18,7 45,-5-149,1 1,-1-1,1 0,-1 0,1 1,0-1,0 0,1 0,-1 0,1 0,-1 0,1-1,0 1,0 0,0-1,1 1,-1-1,0 0,1 0,0 0,-1 0,1 0,0 0,0-1,0 1,0-1,0 0,0 0,1 0,1 0,12 1,-1 0,1-1,0-1,-1 0,15-3,2 1,-8 1,0-1,-1-1,1-2,-1 0,22-8,-40 11,1 0,-1 0,0-1,0 0,0 0,-1 0,1-1,-1 0,1 0,-1 0,-1-1,1 0,-1 0,0 0,0 0,0-1,0 1,-1-1,0 0,-1 0,1 0,-1-1,0 1,0-2,0-12,0 1,-1 0,-1 0,-1-1,0 1,-2 0,0 0,-1 0,-1 0,-1 1,-7-17,9 26,0 0,-1 0,0 1,0-1,-1 1,0 1,0-1,-1 1,0 0,-1 0,1 1,-1 0,0 1,0-1,-1 1,0 1,0 0,0 0,0 1,0 0,-1 1,0-1,-8 1,-5 2,-1 1,1 1,0 1,-1 1,1 1,1 1,-1 1,1 1,0 1,-16 10,6-3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7.69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28,'6'0,"14"0,9 0,12 0,4 0,7 0,1-6,-4-2,3 1,-9 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29.07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1 101,'68'-4,"-1"-3,0-2,0-4,47-16,-49 13,-52 12,6-1,1 1,-1 0,1 2,-1 0,9 1,-25 1,0-1,0 1,0 1,1-1,-1 0,0 1,0 0,0-1,0 1,0 1,0-1,0 0,0 1,0-1,-1 1,1 0,-1 0,1 0,-1 0,0 0,1 1,-1-1,-1 1,1-1,0 1,0 0,-1 0,0 0,1 0,-1 0,0 0,-1 0,1 0,0 0,-1 2,1 9,-1-1,0 0,-1 1,-1-1,0 0,0 0,-1 0,-1 0,-1 0,1-1,-2 0,-5 10,-12 16,-1-1,-2-2,-9 9,7-10,2 1,-20 35,-5 19,69-114,1 0,2 2,0 0,1 1,22-15,-39 33,0 1,0-1,0 1,0 0,1 1,-1 0,1 0,-1 0,1 0,0 1,0 0,0 0,0 0,0 1,0 0,0 0,0 1,0-1,0 1,-1 1,1-1,0 1,-1 0,1 0,-1 1,1 0,0 0,9 7,-1-1,0 2,-1 0,0 1,-1 0,0 0,-1 2,7 10,-11-14,1-1,1 1,-1-1,1-1,2 2,14 7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0.54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1 649,'6'-1,"-1"0,1-1,0 1,-1-1,0 0,1 0,-1-1,0 0,0 0,4-3,18-9,15-5,0-1,-1-3,36-27,-54 33,0-2,-1 0,-1-2,0 0,-2-1,13-21,-21 29,-2 0,0-2,0 1,-2-1,0 0,-1 0,0-1,2-15,22-125,-28 329,-7-52,-8 22,-5 103,13-163,-4 0,-4-1,-6 11,10-46,2-5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1.43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 0,'-2'91,"1"1,5 9,-4-96,0-1,0 1,1-1,0 1,0-1,0 0,1 1,-1-1,1 0,0 0,0 0,1 0,-1 0,1-1,0 1,0-1,0 1,0-1,0 0,1 0,3 1,-1-1,1 0,-1 0,1-1,0 0,0 0,0 0,0-1,0 0,0 0,1-1,2 0,55-2,0-3,59-13,-103 15,25-4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2.6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1 206,'0'-6,"0"-14,6-15,7-2,3 0,-3 0,-2 12,-4 17,-3 14,-2 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4.14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72,'12'-6,"9"-2,8 1,4 1,3-5,1 1,0 1,0 3,-1 1,0 3,-1 1,1 1,4 0,3 0,-7 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3.4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0,'29'2,"0"2,-1 0,1 2,-1 1,0 1,-1 2,0 0,-1 2,0 1,-1 1,0 1,13 12,-29-20,-2 0,1 0,-1 0,0 1,-1 0,0 1,0-1,-1 1,0 0,0 1,-1-1,0 1,-1 0,0 0,-1 0,0 0,0 6,2 24,-2 1,-1 0,-6 39,1 2,2 143,2-194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4.7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1,'752'0,"-762"1,0 1,0 1,0 0,1 0,-1 1,-6 3,-29 10,28-12,1 0,-1 1,1 1,0 0,0 1,1 1,-8 6,16-9,1 0,-1 0,1 0,0 1,1 0,-1 0,1 1,1-1,0 1,0 0,0 1,1-1,0 0,1 1,-2 6,-1 24,1 1,1-1,3 1,1-1,3 7,0 48,-3-55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6.2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46,'1'10,"-1"-1,2 1,0-1,0 0,2 6,6 28,3 92,-10-89,2 1,1-1,10 33,-1-21,-11-35,2-1,0 0,1-1,1 1,8 13,-13-30,0 1,1-2,-1 1,1 0,0-1,0 1,1-1,-1 0,1-1,0 1,-1-1,2 0,-1 0,0 0,1-1,-1 0,1 0,0 0,-1-1,1 0,0 0,0 0,5-1,0 0,1-1,-1-1,0 0,1 0,-1-1,0-1,0 0,-1 0,1-1,-1-1,0 1,0-2,-1 1,0-1,0-1,0 0,-1 0,-1 0,1-1,0-1,10-14,-1 1,-2-2,0 0,-1-1,-2-1,0 0,2-12,-7 11,0 0,-2-1,-1 1,-1-1,-2-12,-1-27,-7-49,7 114,0-1,-1 0,0 0,0 1,0-1,0 0,-1 1,1-1,-1 1,0 0,0 0,0-1,0 1,-1 0,1 1,-1-1,1 0,-1 1,0-1,0 1,-1 0,1 0,0 0,-1 1,1-1,-1 1,1 0,-1 0,0 0,-3 0,-12-2,-1 1,0 1,0 1,0 1,-12 2,-2-1,-179 4,183-6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36.9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0,'1'0,"0"1,0-1,0 0,0 1,0-1,0 1,0-1,0 1,-1-1,1 1,0-1,0 1,0 0,-1 0,1-1,0 1,-1 0,1 0,-1 0,1 0,-1 0,1 0,-1 0,1 0,-1 0,0 0,0 0,1 0,5 35,-6-29,11 134,-7 0,-7 33,0-5,3-63,3 429,8-314,19 89,-20-235,-2-15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1.7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22 63,'0'11,"1"0,1 1,-1-1,1 0,1 0,0 0,2 2,-4-10,0 1,1-1,-1 1,1-1,0 0,0 0,0 1,0-1,0-1,1 1,0 0,-1-1,1 1,0-1,0 0,0 0,1 0,-1 0,0 0,1-1,-1 0,1 1,-1-1,0-1,-1 0,1-1,-1 1,1 0,-1-1,0 1,1-1,-1 0,0 0,0 0,1 0,-1 0,0 0,0-1,0 1,0-1,-1 1,1-1,0 0,-1 0,1 0,-1 0,1 0,-1 0,0 0,0 0,0 0,0-1,0 1,-1 0,1-1,-1 1,1 0,-1-1,0 1,0-1,1 0,-1 0,1-1,-1 1,0 0,0 0,0 0,0 0,0 0,-1 0,1 0,-1 0,0 0,0 0,0 0,0 0,-1 0,1 0,-1 1,0-1,0 1,0-1,0 1,0 0,0 0,0 0,-1 0,1 0,-1 0,-1 0,0 1,0 0,-1 0,1 0,0 1,0 0,0 0,-1 0,1 1,0-1,0 1,0 0,0 0,0 0,0 1,0-1,0 1,0 0,0 0,1 0,-1 1,1 0,0-1,0 1,0 0,0 0,0 0,1 1,-1-1,1 1,0 0,0-1,0 1,1 0,-1 0,1 0,0 0,0 1,1-4,-1 1,1-1,0 1,0-1,1 1,-1-1,0 1,0-1,1 1,-1-1,1 1,-1-1,1 0,0 1,-1-1,1 0,0 1,0-1,0 0,0 0,0 0,0 0,0 0,0 0,1 0,-1 0,0-1,0 1,1 0,-1-1,1 1,-1-1,0 1,1-1,-1 0,1 0,-1 1,1-1,-1 0,1 0,0-1,1 1,1 0,-1 0,0-1,1 0,-1 0,1 0,-1 0,0 0,0-1,0 1,0-1,0 0,0 0,0 0,0 0,-1-1,2 0,0-3,0 1,-1-1,0 0,0 0,0 0,-1 0,0 0,0-1,0 1,0-7,-1 9,-1-1,1 1,-1 0,0-1,0 1,-1-1,1 1,-1 0,0-1,0 1,-1 0,1 0,-1 0,0 0,0 0,-2-2,-11-11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3.72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3034,'2'-7,"1"0,-1 1,1-1,1 0,-1 1,1 0,0-1,0 2,1-1,0 0,0 1,0 0,3-1,5-8,161-177,88-66,119-69,-337 294,36-20,-40 27,0-2,24-22,-2-8,-31 27,1 2,2 0,0 3,2 0,10-3,36-14,-8 2,1 4,3 3,34-8,226-73,-170 53,3 8,22 3,-56 15,-1-7,12-10,44-15,106-43,26-26,176-68,-191 91,192-105,-469 202,18-9,1 2,22-6,-47 19,-1-1,21-14,-30 16,1 0,0 1,1 0,0 2,0 0,0 1,3 0,-2 1,0-1,-1 0,0-2,0 0,-1-1,1 0,-2-2,1 0,-1-1,6-6,1-2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4.8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77,'19'-1,"-1"0,1-1,0-1,-1 0,1-2,-1 0,0-1,5-3,6-1,1 2,0 1,0 2,1 0,25 1,48 2,7 4,-12 1,4-2,-57-1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7.3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20 0,'4'4,"-1"1,0-1,-1 1,1 0,-1-1,0 1,0 0,0 0,-1 0,0 1,0-1,0 2,5 69,-5-55,1 230,-2-246,1 0,-1-1,1 1,-1 0,1-1,1 1,-1-1,1 0,0 1,0-1,0 0,0 0,1 0,-1 0,1-1,0 1,0-1,1 1,-1-1,1 0,-1 0,5 1,1 1,0-1,1-1,0 0,0 0,0-1,0-1,0 1,0-2,0 1,1-1,352-3,-98-2,-290 6,0 2,0 0,0 1,1 2,-2 1,8-2,1 0,0 2,0 0,1 1,0 0,0 2,1 0,-9 7,19-12,1-1,0 1,0 0,1 0,-1 0,1 1,0-1,1 1,-1 0,1 0,-1 5,-14 74,3-11,12-68,-1 0,1-1,-1 1,0-1,0 0,-1 1,1-2,-1 1,0 0,-1-1,1 1,-1-1,0-1,0 1,0-1,0 1,-1-1,1-1,-1 1,0-1,1 0,-1 0,0-1,0 0,-3 0,-20 3,-1-3,1 0,0-2,0-1,-2-1,-37-2,23 4,-9 0,50 0,8 1,29 0,765 1,-755-1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48.28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244 1,'-9'1,"1"0,-1 0,0 1,0 1,1-1,-1 1,1 1,0 0,0 0,0 0,-1 3,-4 1,0 1,1 1,0 0,0 1,-9 11,14-14,1 1,-1 0,1 0,1 0,0 1,0 0,1 0,0 0,1 1,-2 6,5-13,-1 0,1 0,-1 0,1 0,1 0,-1 0,0 0,1 0,0-1,0 1,0 0,0 0,1 0,0-1,-1 1,1-1,1 1,-1-1,0 0,1 0,-1 0,1 0,0 0,0-1,0 1,1-1,-1 0,0 0,3 1,11 4,-1-1,1 0,0-2,0 0,1 0,-1-2,1 0,-1-1,1-1,0-1,-1 0,2-2,-15 3,0-1,-1 0,1 0,0 0,-1 0,1-1,-1 1,0-1,1 0,-1 0,0-1,0 1,0 0,0-1,-1 0,1 0,-1 0,1 0,-1 0,0 0,0 0,-1-1,1 1,-1-1,1 1,-1-1,0 0,-1 1,1-1,-1 0,1 0,1-15,-1 0,-1 0,0 0,-2 0,-2-13,2 21,0 1,-1-1,0 1,-1 0,0 0,-1 0,0 0,0 1,-6-7,-11-15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1.3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8 468,'612'0,"-684"-1,-17 1,-46 6,109-4,-1 2,1 1,0 1,0 1,1 1,0 1,-6 4,24-9,1-1,-1 1,0 0,1 0,0 1,0 0,0 0,1 1,-1-1,1 1,1 0,-1 0,1 1,0 0,0-1,-2 8,2 2,0 0,0 0,2 0,0 0,1 1,0-1,2 7,-1 7,7 237,-7-259,1 0,0 0,0-1,1 1,0-1,0 1,1-1,0 0,0 0,0 0,1 0,0 0,3 2,-3-4,0-1,1 0,-1-1,1 1,0-1,0 0,0 0,0 0,0-1,1 0,-1 0,1 0,0-1,-1 0,1 0,0 0,6-1,81 3,63-9,7 1,-140 4,0-1,1-1,-1-1,-1-1,1-1,-1-1,0-1,0-1,-1-1,-1 0,1-2,-2 0,0-2,0 0,12-12,-3-1,-1-2,-1 0,-1-2,-2 0,-1-2,-2 0,-1-1,-1-1,-2-2,48-110,6-13,40-137,-113 310,1 0,0-1,1 1,0 5,-4 37,-69 257,7-39,54-206,3 1,3 0,3 8,2-33,-2 0,-2 0,-2 0,-1-1,-14 36,16-65,4-20,5-25,19-36,23-49,-15 42,6-31,-31 91,2 0,-1 0,2 1,0 0,1 0,0 0,1 1,1-1,-4 7,1-1,-1 2,1-1,0 1,0-1,1 2,0-1,0 1,0 1,0-1,1 1,0 1,8-3,9 0,12-3,-1-1,0-2,-1-1,8-6,-34 14,0 0,0-1,-1 0,1-1,-1 0,-1-1,1 0,-1 0,-1-1,1 0,-2 0,1-1,-1 0,-1 0,0 0,1-4,21-67,-4 0,10-71,-30 134,4-23,-3-1,-1 0,-3-24,1-13,-3 406,3-147,-15 114,-40 104,52-364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5.7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3,'148'-2,"166"5,-305-3,0 0,0 2,-1-1,1 1,0 0,0 1,-1 0,0 0,1 1,-1 0,-1 0,1 1,-1 0,4 3,-7-4,0 1,1 0,-2 0,1 0,-1 0,1 1,-1-1,-1 1,1 0,-1 0,0 0,0 0,-1 0,0 0,0 1,-1-1,1 0,-1 1,0-1,-2 5,0 2,0 0,-1 0,-1-1,0 0,0 1,-2-2,1 1,-1 0,-8 9,-8 11,-1-1,-21 20,16-20,-1-2,-13 8,29-26,0 0,-1-1,-1-1,0-1,0 0,-14 5,28-12,-1 0,1-1,0 1,-1-1,1 1,-1-1,1 1,-1-1,1 0,-1 0,1 0,-1 0,1 0,-1 0,0 0,1 0,-1-1,1 1,-1-1,1 1,1-1,0 0,0 1,-1-1,1 0,0 0,0 1,0-1,0 0,0 1,0-1,0 0,0 0,0 1,0-1,0 0,1 1,-1-1,0 0,0 1,1-1,-1 0,0 1,1-1,-1 0,1 0,37-48,4 4,-7 4,2 2,2 2,1 2,2 1,6-1,-34 27,0 0,1 1,0 1,0 0,1 2,-1-1,1 2,0 0,0 1,1 1,-1 0,0 1,0 1,1 0,0 1,-6 0,0 0,1 1,-1 0,0 1,0 0,-1 1,1 0,-1 0,0 1,0 1,-1-1,0 2,0-1,-1 1,0 1,0-1,-1 1,0 1,0-1,-1 1,0 2,7 16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4.34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48 6,'169'-3,"-22"0,56 10,-200-7,1 1,-1-1,1 1,-1 0,1 1,-1-1,0 0,0 1,1 0,-1-1,0 1,-1 1,1-1,0 0,0 1,-1-1,0 1,1 0,-1 0,0 0,0 0,-1 0,1 0,-1 0,1 1,-1-1,0 1,0-1,-1 1,1-1,2 17,0 0,-1-1,-2 1,0 0,-1 2,1 0,-1 37,-8 209,9-255,-2 0,0 0,0-1,-1 1,0 0,-1-1,-1 0,-6 12,8-19,0 0,0-1,-1 1,1-1,-1 1,0-1,-1 0,1 0,-1-1,0 0,1 0,-1 0,-1 0,1 0,0-1,-1 0,1-1,-1 1,0-1,1 0,-2 0,-8 1,1-2,0 0,-1 0,1-1,0-1,0 0,0-1,0-1,0 0,-28-11,0-2,-8-6,22 9,-1 1,0 1,-1 2,0 1,-7 0,33 8,0 1,1 0,-1 0,0 0,0 0,1 0,-1 1,-3 1,1 5,20 6,27 6,1-2,0-2,1-2,6 0,60 20,36 14,29 1,-91-37,-61-10,-1 2,1 1,6 2,58 10,-256-12,113-6,30 0,0 2,0 0,1 2,-18 3,37-4,0 1,0 0,1 0,-1 0,0 1,1 0,0 0,0 1,0 0,0 0,0 0,1 1,0 0,0 0,0 0,1 0,-1 1,1 0,-1 2,-3 8,1 0,1 0,0 0,2 1,-1-1,2 1,0 0,2 0,-1 7,1 40,7 60,0-26,-5 164,-1-233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7:58.3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104 0,'-4'1,"-1"0,0 0,1 0,-1 0,0 1,1-1,0 1,-1 1,1-1,0 0,0 1,0 0,0 0,1 0,-1 0,1 1,0-1,0 1,0 0,0 0,1 0,0 0,0 1,0-1,0 1,0-1,1 1,0-1,0 1,0 0,1 3,-2-3,1 0,1 0,-1 0,1 0,0 0,0 0,0 0,1 0,0 0,0 0,0 0,0 0,1-1,0 1,0 0,0-1,1 1,-1-1,1 0,0 0,1 0,-1 0,0-1,1 1,0-1,0 0,0 0,0 0,1 0,1 0,7 1,0 0,1-1,0-1,-1 0,1-1,4 0,-13-1,1 1,-1-1,0 0,0-1,0 1,0-1,0 0,0-1,0 1,0-1,0 0,-1 0,1 0,0-1,-1 1,0-1,0 0,1-1,-4 1,1-1,0 0,-1 1,0-1,0 0,0 0,0 0,-1 1,1-1,-1 0,0 0,0 0,-1 0,1 0,-1 0,0 0,0 0,0 1,0-1,-1 0,1 1,-1-1,-2-2,-5-12,-1-1,-1 2,-12-15,19 28,1 0,-1 0,0 0,0 0,0 1,0 0,-1 0,-3-2,-13-5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08.2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3,'76'-1,"-4"0,23 4,-83-1,-1 0,1 1,-1 1,0-1,1 2,-2 0,7 4,-4-3,0 0,0-1,0 0,1 0,5-1,33 2,0-2,1-2,46-6,-35 2,0 2,21 5,270 24,-81 3,-227-24,-1 2,13 6,-21-5,0-2,1-1,32 1,-37-7,32 2,0 2,0 4,-12-2,0-3,9-2,-20-2,1 3,0 1,33 10,62 21,117 48,-221-72,1-2,0-1,13 0,-10-2,0 2,26 11,-2 0,1-2,0-3,1-3,1-3,18-1,118 1,12-10,-67 0,-103 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09.35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1 391,'5'-1,"-1"1,1-1,0 0,-1-1,1 1,-1-1,1 0,-1 0,0 0,0-1,0 1,0-1,0 0,0 0,-1-1,1 1,0-2,11-13,0 0,-2-1,2-3,2-3,25-37,-8 12,2 2,2 0,-35 44,1 1,-1-1,1 1,-1 0,1 0,0 0,0 0,0 1,1 0,-1-1,0 1,1 1,0-1,3 0,-4 2,-1 0,1 0,0 0,-1 0,1 1,-1-1,1 1,-1 0,1 0,-1 0,1 1,-1-1,0 1,0 0,0 0,0 0,0 0,0 0,0 1,0 0,18 20,-1 1,-2 1,0 1,-2 0,-1 1,-1 1,0 3,4 4,0 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0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0,'0'12,"0"16,0 20,0 9,0 6,0-2,0 7,0-3,0-6,0-7,0-13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1.29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0,'1'41,"1"0,2-1,9 40,-10-65,0-1,2 1,-1-1,2-1,0 1,0-1,1 0,1 0,0-1,1 0,0 0,7 5,-9-11,1-1,-1 0,1 0,1 0,-1-1,1-1,-1 1,1-1,0-1,0 0,1 0,-1-1,9 1,22-1,-1-1,33-5,-6 1,38 2,-74 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3.69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1,'315'0,"-311"0,-1-1,1 1,-1 0,1 0,-1 1,1-1,-1 1,1-1,-1 1,0 0,1 1,-1-1,0 0,0 1,0 0,0 0,0 0,0 0,0 0,-1 0,1 1,-1-1,0 1,0 0,0 0,0 0,0 0,0 0,-1 0,0 0,1 1,-1-1,0 0,-1 1,1-1,-1 1,1-1,-1 1,0 1,0 18,0 0,-1-1,-2 1,0-1,-2 1,0-1,-1 0,-2-1,0 0,-6 11,-12 20,-3-2,-1-1,-23 25,9-19,27-34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4.34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0,6 0,5 0,2 0,1 0,2 0,-7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6.5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14 678,'-1'1,"0"0,0 0,0 0,0 0,0 0,0 1,0-1,0 0,0 1,1-1,-1 0,0 1,1-1,-1 1,1-1,0 1,0 0,-1-1,1 1,0-1,0 1,0-1,0 1,1-1,-1 2,1 0,1-1,-1 1,1-1,-1 0,1 0,0 0,-1 0,1 0,0 0,0 0,1-1,-1 1,0-1,1 1,8 4,-1-1,1 0,0-1,1 0,-1-1,7 1,36 3,1-3,-1-2,1-3,49-6,-98 7,0-1,0 0,0 0,0 0,0-1,0 0,0 0,0-1,-1 1,1-1,-1 0,0-1,0 1,0-1,0 0,-1 0,1-1,-1 1,0-1,-1 0,1 0,-1 0,0-1,0 1,-1-1,1 0,-1 0,0 1,-1-1,0-1,4-21,-1-1,-2-1,-1 1,-1 0,-5-29,2-7,2-332,1 1424,0-998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7.78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178 28,'-5'1,"1"0,-1 0,0 0,1 0,-1 1,1 0,-1 0,1 0,0 0,0 1,0-1,0 1,0 0,1 1,-1-1,1 0,0 1,0 0,-2 3,-6 9,1 1,0 0,1 0,-1 6,1-4,2 0,0 0,1 1,1 0,1 1,1-1,0 1,2 8,0-23,1 1,0-1,1 0,0 0,0 1,0-1,1 0,0 0,0 0,0-1,1 1,-1 0,2-1,-1 0,0 0,1 0,0 0,0 0,1-1,-1 1,1-1,0-1,0 1,0-1,1 1,-1-1,1-1,0 1,1-1,-1 1,-1-2,1 1,0 0,-1-1,1 0,0-1,0 1,0-1,0 0,0-1,0 1,0-1,0 0,-1-1,1 1,0-1,-1 0,1-1,0 0,1-1,-1-1,1 0,-1-1,-1 1,1-1,-1 0,1-1,-2 1,1-1,-1 0,0 0,0 0,2-8,2-11,0-1,-2 0,-1 0,-1 0,-1-1,-1 1,-2-1,-1 0,-1 1,-2-3,4 22,-1 1,0-1,-1 1,0-1,0 1,-1 0,0 0,0 0,0 0,-5-6,-6-3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09:37.744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0,'37'42,"-28"-31,0 0,1-1,0 0,0-1,1 0,3 1,102 72,-48-33,49 25,10 5,-74-44,2-2,34 13,-68-34,0 0,-1 2,-1 0,0 1,0 1,13 17,-12-14,0 0,1-1,1-1,0-2,5 2,-4-2,0 0,-1 1,2 4,-5-5,0 0,1-2,1 0,10 5,69 36,-72-37,0-2,1-1,0-1,2-1,0-1,6-1,1-1,0-1,1-2,0-2,8-2,30-4,0-4,8-4,-3 0,57 1,-102 9,-6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6.39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26,'12'0,"10"0,6 0,6 0,7 6,4 2,0 0,-2-2,-3-2,-1-1,-8-8,-10-8,-7-8,-7-1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19.2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0 138,'12'-2,"0"0,0-1,0-1,0 0,-1-1,0 0,1-1,-5 3,9-4,13-7,0 1,1 2,0 1,20-3,-11 5,2-1,2 2,-1 1,1 2,20 2,-60 2,0 1,1-1,-1 1,0 0,1 0,-1 0,0 0,0 0,0 1,1-1,-2 1,1 0,0 0,0 0,-1 0,1 0,-1 1,1-1,-1 1,0 0,0 0,0-1,-1 1,1 1,-1-1,1 0,-1 0,0 0,0 1,-1-1,1 0,-1 1,3 16,-1 0,-1 0,-1 0,0 0,-2 5,0 7,0 33,-3-1,-8 38,8-78,-1 1,-1-1,-1 0,-1 0,-2-1,0 0,-1-1,-3 3,-1 0,-2 0,0-1,-22 21,19-24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0.2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0,'6'0,"8"0,1 6,4 8,11 13,1 9,0 3,1 1,-5 0,-7-6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1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38,'123'-1,"117"-18,-88 7,0 6,37 9,-31-2,-112-1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1.6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50 0,'-6'12,"-2"10,1 12,1 8,2 1,1 0,2-1,0-3,1-1,-5-1,-3-8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3.59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38,'6'0,"8"6,7 8,7 1,3-1,4-4,-6-9,-6-10,-14-11,-14 0,-12 2,-9 4,-7 5,-2 4,3 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5.26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1,'4'1,"0"1,1 0,-1 1,0-1,-1 1,1-1,0 1,-1 0,1 1,-1-1,0 1,2 2,19 17,63 31,2-4,2-4,2-4,5-4,96 45,-131-58,1-2,1-4,37 6,74 21,-145-35,0 2,25 14,-24-10,1-2,18 5,42 20,-66-27,0-1,1-1,1-1,272 89,-199-63,163 58,-179-62,-55-19,1-1,11 1,315 91,-285-82,16 0,-60-16,-1 1,0 2,0 1,1 1,3 2,1-2,1-1,0-1,2-2,78 21,-84-16,-1 0,26 16,-28-14,0-1,1-1,13 3,77 18,-87-24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6.48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145 1,'-3'0,"1"1,-1 0,0 0,1 0,-1 0,1 0,-1 0,1 1,0-1,-1 1,1 0,0 0,0 0,-1 0,-31 35,24-26,3-2,1 0,-1 0,2 0,-1 1,1 0,1 0,0 0,0 1,1-1,0 1,1 0,0 0,1 1,-3 29,3 1,3 37,0-31,-2-43,0 0,0 0,0 0,1 1,0-1,0-1,0 1,1 0,0 0,0 0,0-1,0 1,1-1,-1 1,3 1,-1-2,0-1,-1-1,1 1,0-1,1 1,-1-1,0 0,1 0,-1-1,1 0,-1 1,1-2,0 1,0 0,-1-1,6 0,13 2,1-2,0 0,-1-1,1-2,4-1,-22 3,1-1,-1 0,0 0,1 0,-1-1,0 0,-1 0,1 0,0-1,-1 0,0 0,0-1,0 1,-1-1,1 0,-1 0,0-1,-1 1,1-1,0-3,3-9,0 0,-2 0,0 0,-2-1,0 0,0 0,-2 0,-1 0,0 0,-1 0,-2-7,2 19,-1 0,0 1,0-1,0 1,-1-1,0 1,0 0,-1 0,0 0,0 1,0-1,0 1,-1 0,0 0,-3-2,-11-8,-1 0,0 1,-14-6,32 19,-36-21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8.5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0,'54'3,"0"1,18 7,-13-3,50 1,174-9,-297 3,1-1,-1 1,0 1,1 1,0 0,0 0,1 2,-1-1,1 2,1-1,-1 2,-5 4,10-6,-1 1,1-1,0 1,0 0,1 1,0 0,1 0,0 0,0 0,1 1,0 0,0 0,2 0,-1 0,1 0,0 1,1 1,0 21,2-25,-1 0,-1 0,1 0,-1 0,-1 0,1 0,-3 6,2-11,1-1,0 1,-1-1,0 1,0-1,0 0,0 0,0 0,0 0,0 0,-1 0,1 0,-1-1,1 0,-1 1,0-1,1 0,-1 0,0 0,0 0,0-1,0 1,1-1,-2 0,-21 2,1-1,-1-1,-22-3,27 1,1 0,-1 2,1 0,-1 2,1 0,-9 2,28-4,-1 0,0 0,1 0,-1 0,1 0,-1 0,1 0,-1 1,0-1,1 0,-1 0,1 0,-1 1,1-1,-1 0,1 0,-1 1,1-1,-1 0,1 1,0-1,-1 1,1-1,-1 1,1-1,0 1,-1-1,1 1,0-1,0 1,-1-1,1 1,0-1,0 1,0-1,0 1,0 0,0-1,0 1,0-1,0 1,0 0,0-1,0 1,0-1,0 1,1-1,-1 1,0-1,0 1,1-1,-1 1,0-1,1 1,-1-1,0 1,1-1,-1 1,1-1,-1 0,1 1,-1-1,1 0,-1 1,1-1,0 0,38 25,-37-24,23 10,0-2,1-1,-1-1,1-1,1-1,-1-2,10 1,45 7,-51-7,-19-3,0 1,0 0,1 0,-1 1,-1 1,4 1,-11-3,0-1,0 1,0 0,0 0,-1 0,1 1,-1-1,1 1,-1-1,0 1,0 0,0 0,0 0,-1 0,1 0,-1 0,1 0,-1 1,0-1,-1 0,1 1,0 2,1 4,-1 0,0 1,-1-1,0 1,0-1,-1 1,-1-1,1 0,-2 1,1-1,-2 0,1 0,-1-1,-1 1,0-1,0 0,-1 0,0 0,0-1,-1 0,0 0,0-1,-1 0,-6 5,-4 1,5-3,0 0,1 1,0 0,1 1,-2 2,12-12,-1-1,1 1,0 0,-1-1,1 1,0 0,0 0,0 0,0 0,1 0,-1 0,0 0,1 0,-1 0,1 0,0 0,0 1,0-1,0 0,0 0,0 0,1 0,-1 0,1 0,-1 1,1-1,0 0,0-1,0 1,0 0,0 0,0 0,0 0,1-1,-1 1,1-1,-1 1,1-1,-1 1,2-1,4 4,0-1,1 0,0 0,0-1,0 0,0 0,1-1,4 0,74 11,-68-11,-11-1,22 4,1-3,0 0,0-2,20-3,-44 3,0-1,0 0,0-1,1 0,-1 0,-1 0,1-1,0 0,-1 0,1-1,-1 0,0 0,0 0,-1-1,1 0,-1 0,0 0,0-1,-1 0,0 0,0 0,0 0,14-36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29.3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0 694,'3'-20,"0"0,1 0,1 1,1 0,1 0,0 0,2 1,0 0,8-11,8-21,144-326,-166 370,0 0,0 0,0 1,1-1,0 1,0 0,0 0,0 0,1 1,0-1,-3 4,-1 0,1 0,-1 0,0 1,1-1,-1 0,1 1,0-1,-1 1,1 0,-1-1,1 1,0 0,-1 0,1 0,0 0,-1 0,1 1,0-1,-1 0,1 1,-1-1,1 1,-1-1,1 1,-1 0,1 0,-1 0,0 0,1 0,-1 0,0 0,0 0,0 0,0 1,0-1,0 0,0 1,0-1,0 1,0 1,21 36,-2 2,-1 1,-2 0,-2 1,-2 1,2 20,6 13,15 33,-19-68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0.62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0,'-1'85,"4"-1,4 1,11 45,7 13,17 81,-40-218,-1 0,0 0,1 0,0 0,1 0,-1-1,1 1,0-1,1 1,-4-6,1 0,-1 1,0-1,0 0,0 0,0 0,1 0,-1 0,0 1,0-1,0 0,1 0,-1 0,0 0,0 0,0 0,1 0,-1 0,0 0,0 0,0 0,1 0,-1 0,0 0,0 0,1 0,-1 0,0 0,0 0,0 0,1 0,-1 0,0-1,0 1,0 0,1 0,-1 0,0 0,0 0,0-1,0 1,0 0,1 0,-1 0,0 0,0-1,0 1,8-16,1-24,-8 38,11-76,2-65,-8 64,-6 73,1 0,0 0,1 0,-1 1,1-1,0 0,1 1,-1-1,1 1,0 0,1 0,-1 0,1 0,0 1,0-1,0 1,1 0,-1 0,1 1,0-1,0 1,1 0,-1 1,0-1,6-1,15-4,0 1,0 1,0 1,0 2,12-1,6 0,37-5,20 3,-69 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6.89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1,'0'1132,"0"-1077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1.40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 0,'-2'138,"0"-27,7 61,-4-167,-1 1,1-1,0 0,1 0,-1 0,1 0,0 0,0 0,1-1,-1 1,1-1,0 1,0-1,1 0,-1 0,4 2,0 0,0-1,0 0,0-1,1 0,0 0,0 0,0-1,0 0,7 1,17 2,0-1,1-1,0-2,30-2,-53 0,47 0,0 1,1-3,0-1,46-11,-69 6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3.38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38,'0'30,"-1"-16,0 1,2 0,-1 0,2 0,0 0,4 11,-5-23,-1-1,1 1,1-1,-1 0,0 1,1-1,-1 0,1 0,-1 0,1 0,0 0,0 0,0 0,0-1,0 1,3 0,-2-1,0 1,0-1,1-1,-1 1,1-1,-1 1,0-1,1 0,-1 0,1 0,-1-1,1 1,-1-1,0 0,1 0,0 0,1-1,0 0,0 0,-1 0,1-1,-1 1,0-1,1 0,-1 0,0-1,-1 1,1-1,-1 0,1 0,-1 0,-1 0,1-1,0 1,-1-1,0 1,0-1,0 0,-1 0,0 0,0 0,0 0,0-2,-1 3,1-1,-1 1,-1 0,1-1,0 1,-1 0,0-1,0 1,0 0,-1 0,1-1,-1 1,0 1,0-1,-1 0,1 0,-1 1,0-1,0 1,0 0,0 0,0 0,-1 0,1 1,-1-1,0 1,0 0,0 0,0 0,-4 0,-19-6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4.7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0,'12'14,"0"1,-2 0,1 0,-2 1,0 0,-1 1,0 3,25 45,-8-25,1-2,2-2,2 0,1-2,2-1,7 3,74 59,36 18,28 23,-106-79,2-3,2-3,3-4,11 2,281 159,20 11,-289-169,289 131,-276-130,1 6,95 43,95 40,-8-2,-63-37,-147-62,-56-24,0-1,1-2,23 5,-39-12,0 0,-1 1,1 1,-1 0,0 1,2 3,5 3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5.74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42 1,'-1'0,"0"0,0 1,0-1,1 1,-1-1,0 1,0-1,1 1,-1-1,1 1,-1 0,0-1,1 1,-1 0,1 0,-1-1,1 1,0 0,-1 0,1 0,0-1,0 1,-1 0,1 1,-6 26,5-24,-10 81,5 1,3 0,6 63,0-13,-4-100,2 0,1 0,2 0,2 0,1 0,1-1,3 0,0-1,13 25,-22-54,1 0,-1-1,1 1,0-1,0 0,0 0,1 0,-1 0,1 0,0-1,0 0,0 0,0 0,1 0,-1-1,1 1,0-1,0 0,1 0,-2-2,1 1,-1-1,0 0,0 0,0 0,1-1,-1 1,0-1,0 0,0-1,0 1,0 0,0-1,0 0,-1 0,1 0,0-1,-1 1,0-1,0 0,1 0,-2 0,1 0,0 0,16-21,-1 0,0-1,-2 0,-1-1,-2-1,8-19,16-51,4-31,-10 30,-17 56,-3 0,-1-1,-2-1,-2 1,-1-30,-4 30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6.3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0,'0'6,"0"8,6 2,7-3,9 3,5-1,11 3,4-2,1-4,0-3,-2-4,-3 3,0 1,-8-1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8.2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0,'94'1,"-1"3,56 12,-30-4,0-5,1-5,14-6,45 0,-121 4,-28 0,-60 0,-446 0,470 0,1 0,-1 0,0 1,0 0,0 0,0 0,0 1,1-1,-2 2,4-1,0-1,0 1,0 1,1-1,-1 0,1 0,-1 1,1 0,0-1,0 1,0 0,0 0,1 0,-1 0,1 0,-1 0,1 1,-17 44,2 1,2 0,-5 35,13-42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39.9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265 35,'-13'32,"1"0,1 1,-1 15,-9 25,-62 234,11-38,69-259,0 1,-1-1,0 0,-1 0,-5 7,1-11,6-18,6-22,9-23,3 1,9-20,15-55,69-275,-105 395,1 1,-1-1,2 0,-1 1,2 0,-1 0,1 0,3-2,-6 9,-1 0,1 0,0 0,0 1,0-1,0 1,0 0,0 0,1 0,-1 0,1 1,-1-1,1 1,0 0,0 0,-1 0,1 1,0-1,0 1,0 0,0 0,0 0,0 1,-1-1,5 2,1 1,0 0,0 1,0 1,0-1,-1 1,1 1,-2-1,1 1,0 1,-1-1,0 1,-1 1,0-1,0 1,0 0,-1 1,3 6,13 25,-3 0,-1 2,4 16,-11-28,50 119,21 27,-3-7,-48-88,-21-49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8:41.3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1,'0'1450,"0"-2307,0 853,0-8,0-1,1 0,0 1,1-1,3-10,-4 20,0-1,0 1,0 0,1 0,-1 0,1 0,0 1,0-1,0 0,0 1,1-1,-1 1,1 0,-1 0,1 0,0 0,0 0,0 0,0 1,0-1,0 1,0 0,0 0,3 0,18-2,0 0,0 2,0 1,0 0,0 2,8 2,-8 0,0-2,0-1,1-1,-1-1,0-1,4-2,2-3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8:31.1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 1,'-1'0,"0"0,-1 1,1-1,0 1,0-1,0 1,0-1,-1 1,1 0,0 0,0-1,0 1,1 0,-1 0,0 0,0 0,0 0,1 0,-1 0,0 1,1-1,-1 0,1 0,-1 0,1 1,0-1,0 0,-1 1,-5 43,5-40,-5 86,4 2,7 64,0-125,1 1,1-1,2 0,1 0,22 88,-27-86,-2-12,1-1,1 1,0-1,2 0,2 4,-7-20,1 0,0 0,-1 0,2-1,-1 1,0-1,1 1,0-1,0 0,0-1,0 1,1-1,-1 0,1 0,0 0,0 0,0-1,0 0,1 0,-1-1,0 1,4 0,30 1,0 0,1-3,-1-1,14-3,55-2,-59 6,-9-2,0 2,0 2,0 2,28 6,-38-3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8:51.820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1 662,'46'0,"6"1,1-2,0-3,-1-1,22-7,14-3,-60 11,0 0,26-10,-43 11,-1-1,1 0,-1-1,0-1,-1 1,1-2,-1 1,-1-1,5-4,6-9,-2 1,0-2,6-11,-14 18,0 1,1 0,0 1,1 0,0 0,1 1,1 1,-1 0,2 1,4-3,187-105,-174 100,0-1,-2-1,0-2,-1-1,0-1,-2-1,13-18,-21 20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7.79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 1,'-2'75,"-1"-45,3 0,0 1,2-1,1 0,4 12,-6-37,1 0,0 0,0-1,0 1,0-1,1 1,0-1,0 0,0 0,0 0,1-1,-1 1,1-1,0 0,0 0,0 0,1 0,-1-1,1 1,-1-1,1-1,0 1,0 0,0-1,0 0,0 0,0-1,19 3,0-2,1 0,-1-2,0 0,4-2,-15 1,10-1,0 0,1-2,14-6,9-5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8:59.325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1 111,'6'-6,"-4"-2,-3 6,0 10,-1 9,0 7,7 1,8-6,2-10,-2-19,-3-15,-2-7,-4-6,-2-1,-8 6,-8 14,-2 22,2 11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0.725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1 328,'16'-1,"1"-1,-1-1,0 0,14-5,45-7,-16 10,64-9,183-31,32-6,-188 28,51-11,-80 8,0 5,1 6,1 4,18 6,-59 2,56-10,-49 3,19 4,652 5,-362 3,-327-9,-41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5.389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1 73,'875'0,"-860"-1,0-1,0-1,0 0,0-1,-1-1,0 0,13-6,-10 3,1 1,0 1,0 1,0 1,3 0,82-1,-73 6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6.221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0 1,'0'6,"0"13,0 10,0 12,0 5,0 0,0-1,0 2,6 7,8-1,2 2,-3-2,-2 2,-5-2,-1-11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7.100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0 1,'6'6,"2"8,0 13,-2 8,-2 10,5 9,0 7,-1 0,-2 0,-2 2,-2-3,-1-7,0-6,-2-11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7.981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0 243,'6'0,"14"0,15 0,14 0,10 0,7 0,4 0,2-6,6-7,2-3,0-9,3-7,-6 2,-11 6,-4 2,-7-2,-7-3,-12 4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09.214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504 1,'2'88,"-1"-8,-4 24,2-100,1-1,-1 1,0-1,1 1,-1 0,-1-1,1 0,-1 1,1-1,-1 0,0 0,0 0,0 0,0 0,-1 0,1-1,-1 1,0-1,0 1,0-1,0 0,0 0,0-1,0 1,-1-1,1 1,-1-1,1 0,-1 0,-2 0,-13 2,0-1,0-1,0 0,-1-2,-9-1,-1 1,-2 1,1 2,0 1,0 1,0 2,1 1,0 1,-20 9,49-17,1 0,0 0,-1 0,1 0,0 0,-1 0,1 1,0-1,-1 0,1 0,-1 0,1 0,0 0,-1 1,1-1,0 0,0 0,-1 0,1 1,0-1,0 0,-1 1,1-1,0 0,0 0,0 1,-1-1,1 0,0 1,0-1,0 1,0-1,0 0,0 1,0-1,12 5,27-1,78-3,1-6,-1-4,12-8,-74 7,-2-3,52-20,-47 14,1 2,12 1,-10 3,-1-3,36-15,-74 24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10.446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475 1,'0'39,"-5"148,2-155,-1 0,-2-1,-1 0,-10 27,5-21,-2-1,-2 0,-1-2,-5 7,17-33,0 0,0 0,-1 0,0-1,0 0,-1-1,0 1,0-1,0 0,-1-1,0 0,0 0,0-1,-1 0,1 0,-1-1,0 0,0-1,0 1,-1-2,-29 1,0-2,-1-1,-12-4,27 3,175 14,-23 1,1-5,95-7,-130-2,-64 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11.894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38 7,'-3'4,"-1"1,1-1,0 1,0 0,1 0,-1 0,1 0,0 1,1-1,-1 1,1-1,0 1,1 1,-5 79,5-62,-1 2,0-6,1 1,0-1,2 1,0-1,3 11,-3-25,0 0,0 0,0-1,0 1,1-1,0 0,0 0,1 0,-1 0,1 0,0-1,0 1,1-1,-1 0,1-1,0 1,0-1,0 0,1 0,-1-1,1 1,7 2,0-1,1 0,-1 0,1-1,0-1,0-1,0 0,0-1,0 0,0-1,0 0,0-1,10-4,-17 5,0-1,-1 0,1-1,0 1,-1-1,0-1,0 1,0-1,0 0,0 0,-1-1,0 0,0 0,0 0,-1 0,1-1,-1 0,-1 0,1 0,-1 0,0-1,0 1,-1-1,0 0,0 1,0-1,-1-5,2-5,-2 0,0-1,-1 1,-1 0,-1 0,0-1,-1 1,-1 0,-1 1,-5-14,7 23,0 0,-1-1,0 1,-1 1,0-1,0 1,0 0,-1 0,1 0,-1 1,-1-1,1 2,-1-1,0 1,0 0,0 0,-1 1,1 0,-1 0,0 1,0 0,1 0,-7 0,-20-1,0 2,-34 2,61 0,-23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12.805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0 1,'1'0,"1"0,-1 1,0-1,0 0,0 1,0-1,0 1,0 0,0-1,0 1,0 0,-1-1,1 1,0 0,0 0,-1 0,1 0,0 0,-1 0,1 0,-1 0,1 0,-1 0,1 1,9 31,-7-23,8 29,-3 0,0 1,-3-1,0 17,-2 162,-4-124,4-1,5 8,8 91,-9 1,-9 24,1-52,1-126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08.99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84 1,'-6'0,"-14"6,-3 7,2 9,11-1,6 9,11-2,9-4,9-8,5-5,10-5,4-10,0-3,-1-8,-14 0,-18-4,-17 2,-7 3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13.445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0 144,'0'-5,"6"-3,14-11,15-3,8-3,2 2,0 5,-2 6,-3 5,-2 3,-1 3,-2 1,0 1,-6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20T10:09:15.373"/>
    </inkml:context>
    <inkml:brush xml:id="br0">
      <inkml:brushProperty name="width" value="0.2" units="cm"/>
      <inkml:brushProperty name="height" value="0.2" units="cm"/>
      <inkml:brushProperty name="color" value="#FFC114"/>
      <inkml:brushProperty name="ignorePressure" value="1"/>
    </inkml:brush>
  </inkml:definitions>
  <inkml:trace contextRef="#ctx0" brushRef="#br0">36 35,'-1'26,"-1"-1,-2 0,-5 18,-7 54,14-72,1 0,0 0,2 0,1 0,4 17,-4-34,0 1,1-1,0 0,0 0,1 0,0 0,1-1,0 1,0-1,0 0,1-1,0 1,0-1,0 0,1-1,0 0,8 5,-1-2,1 0,0-1,1-1,0 0,0-1,10 1,-17-4,0 0,0 0,1-1,-1-1,0 0,1 0,-1-1,0 0,1 0,-1-1,0 0,4-2,-10 2,1-1,-1 1,0-1,1 1,-1-1,-1 0,1 0,0-1,-1 1,1 0,-1-1,0 0,0 1,-1-1,1 0,-1 0,1 0,-1 0,-1 0,1 0,-1-1,1 1,-1 0,0-2,0-12,0 0,-1 0,-1 0,-4-17,1 13,0 1,-2-1,0 2,-2-1,0 1,-1 0,-1 1,-1 0,-1 1,0 0,-1 1,-1 1,0 0,-11-7,18 16,-4-5,-2 0,1 0,-1 2,-1 0,0 0,-1 2,-5-3,-10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0.3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0,'1'4,"0"0,1-1,-1 1,1-1,0 1,0-1,0 0,0 1,0-1,1 0,0 0,16 26,-12-10,0 1,-2 0,-1 0,0 1,-1-1,-1 13,-2 130,-2-93,-1 59,-1-39,5 0,4 10,-5-99,-1-1,1 0,0 1,0-1,0 1,0-1,0 1,0-1,0 0,0 1,0-1,0 1,0-1,0 0,1 1,-1-1,0 1,0-1,0 0,0 1,1-1,-1 0,0 1,0-1,1 0,-1 1,0-1,1 0,-1 1,0-1,1 0,-1 0,0 0,1 1,-1-1,1 0,-1 0,0 0,1 0,11-14,8-30,-15 28,0-1,-2 0,0 0,-1 0,-1-1,-1 1,0 0,-1 0,-1-1,-4-14,5 25,0 1,0 0,1-1,-1 1,1-1,1 1,0-4,-1 8,1 0,0 0,-1-1,1 1,0 0,0 0,1 0,-1 1,0-1,1 0,-1 0,1 1,-1-1,1 1,0-1,0 1,-1 0,1-1,0 1,0 0,1 0,-1 1,1-1,28-9,0 3,0 0,0 2,1 1,10 2,3-1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1.3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 1,'-2'72,"0"-47,1 0,1 0,1 1,1-1,2 0,2 8,-5-29,1 0,-1 0,1-1,0 1,0-1,1 1,-1-1,1 0,-1 0,1 0,0 0,0-1,1 1,-1-1,0 0,1 0,0 0,-1 0,1 0,0-1,0 0,0 0,0 0,0 0,4 0,12 1,1-1,0-1,0 0,15-3,-2 0,20 2,-26 1,-1-1,0-2,14-3,-11-1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2.4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 0,'-6'0,"4"6,3 8,0 7,7 6,7-1,8-5,-1-7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3.9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174 0,'-12'13,"0"1,2 1,0 0,0 0,2 1,0 0,0 0,-1 7,-12 40,-8 40,17-57,10-39,-4 12,1 1,1 0,1 1,0-1,2 10,0-26,1 0,0 0,1 0,-1 0,1 0,0 0,0 0,0 0,0 0,1 0,-1 0,1-1,0 1,0 0,1-1,-1 0,1 0,-1 1,1-1,0-1,0 1,1 0,-1-1,1 0,-1 0,1 0,-1 0,1 0,3 0,3 2,0-1,1 0,-1-1,1-1,0 1,0-1,0-1,-1 0,1-1,0 0,0-1,0 0,-1 0,1-1,-1 0,0-1,0-1,0 1,-1-1,1-1,-1 0,-1 0,1-1,-1 0,0 0,0-1,-1 0,0-1,-1 1,4-8,1-4,-1-1,-2 0,0 0,-1-1,-1 0,1-12,6-45,-2-15,-10 82,0 0,0 1,-1-1,-1 0,0 1,0-3,-6-17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5.3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1,'1'0,"0"0,0 0,0 0,-1 1,1-1,0 0,0 1,0-1,0 1,0-1,0 1,0-1,-1 1,1 0,0-1,0 1,-1 0,1 0,-1-1,1 1,0 0,-1 0,0 0,1 0,-1 0,1 0,-1 0,0 0,7 31,-7-27,10 123,-5 1,-9 55,1-16,3 306,1-490,1-1,0 1,4-12,4-24,-3 12,3 0,1 1,2 0,2 1,1 1,2 0,4-4,-18 33,0 1,1-1,0 1,0 0,1 0,0 0,0 1,0 0,1 0,0 1,0 0,0 0,1 0,0 1,0 0,0 1,0-1,3 1,34-15,-2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6.0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0 267,'11'-13,"0"-1,-1 0,-1-1,0 0,5-12,-3 5,6-11,-13 22,0 1,1 1,0-1,1 1,0 0,0 0,1 0,0 1,1 0,0 1,4-4,-12 11,1-1,0 1,0 0,0-1,0 1,0 0,0-1,0 1,-1 0,1 0,0 0,0 0,0 0,0 0,0 0,0 0,0 0,0 0,0 1,0-1,0 0,0 1,-1-1,1 1,0-1,0 1,19 22,3 40,-21-56,27 95,3 41,-23-95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1:04.472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0 33,'41'-2,"0"-2,29-7,-33 5,1 1,0 2,9 1,-39 3,-1 0,1 0,-1 0,0 1,1 0,-1 1,0 0,-1 0,1 0,0 1,3 2,12 10,-1 0,13 14,-17-15,0 0,1-2,17 11,13 0,30 9,-10-3,-25-8,-31-15,0-1,0 0,1-1,0 0,10 2,-22-7,62 13,0 3,-1 3,21 10,-16-7,-52-18,1 1,-1 0,0 1,0 1,-1 0,1 1,54 26,-58-30,1 1,-1 0,0 1,-1 0,1 1,-1 0,4 4,1 1,-1 1,0 1,-1 0,0 1,-2 0,1 1,-2 0,0 1,-1 0,-1 0,6 17,0 22,-3 0,4 41,0-14,-9-54,-1 1,-1-1,-1 9,-3-24,1 0,-2 1,0-1,-1 0,0 0,-1 0,0 0,-2 0,1-1,-2 0,1 0,-2 0,0-1,-4 6,-2 2,-1 0,-1-2,0 0,-2 0,0-1,-17 12,23-19,0 1,1-1,0 2,0-1,1 2,1-1,0 1,1 0,-6 14,-3 13,1 1,-7 34,1 19,17-66,-2 0,-1 0,-1-1,-2 0,-6 12,6-17,1 0,1 1,1 0,1 1,1-1,1 1,1 0,1 0,1 0,2 19,0-20,-2-1,-1 1,-1 0,0-1,-2 1,-1-1,0 0,-2-1,0 1,-2-2,0 1,-13 18,16-29,0 1,1 1,0-1,1 1,0 0,1 0,0 0,1 1,1-1,0 1,0 0,1 0,1 5,0 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7.2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0,'0'565,"3"-521,6-30,-9-14,1 0,0-1,0 1,-1 0,1 0,0-1,0 1,-1-1,1 1,0 0,-1-1,1 1,0-1,-1 0,1 1,-1-1,1 1,-1-1,1 0,-1 1,1-1,-1 0,0 0,1 0,9-18,-1-1,0 0,-2 0,0-1,-1-2,0 1,1 0,1 1,1 0,8-14,-13 29,0-1,0 1,1 1,0-1,0 1,0-1,1 2,0-1,0 0,0 1,0 0,1 1,-1 0,1 0,0 0,4-1,35-6,-3 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18.1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43 1,'-3'3,"0"1,1 0,-1-1,1 1,0 0,0 0,1 0,-1 1,1-1,0 0,0 1,0 1,-6 59,6-50,-1 11,-3 19,2 1,3-1,1 0,2 1,6 21,-8-61,0 0,1-1,0 1,0-1,1 0,-1 0,1 0,0 0,1 0,-1 0,1-1,0 0,0 0,0 0,0 0,1 0,0-1,-1 0,1 0,1 0,-1-1,0 1,1-1,-1-1,1 1,5 0,14 2,0-2,1-1,-1-1,1-1,18-3,19 0,41 2,-74 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1.0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181 30,'-9'1,"0"0,0 0,1 1,-1-1,1 2,-1 0,1 0,0 0,0 1,0 0,1 0,-1 1,1 0,0 1,1-1,-4 5,6-7,0 2,0-1,1 0,-1 1,1 0,0-1,0 1,1 1,-1-1,1 0,0 1,1-1,-1 1,1-1,0 1,1-1,-1 1,1 0,0 0,1-1,-1 1,1 0,0-1,1 1,0 2,-1-5,0-1,0 1,0-1,0 1,0-1,0 0,1 0,-1 0,1 0,0 0,0 0,-1 0,1 0,0-1,1 1,-1-1,0 1,0-1,1 0,-1 0,0 0,1 0,-1 0,1-1,-1 1,1-1,0 1,-1-1,1 0,-1 0,1 0,0-1,0 1,1-1,1 0,-1-1,1 1,-1-1,1 0,-1 0,0 0,0 0,0-1,-1 0,1 0,-1 0,1 0,-1 0,0-1,0 0,0 1,0-2,4-9,-1-1,-1 0,0-1,0 1,-2-1,0 0,-1 0,0 0,-1 0,-1 0,-1-4,0-12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3.04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8358 0,'-71'77,"42"-44,-1-1,-2-1,-7 2,-40 23,-3-4,-1-3,-12 0,-48 29,70-36,-13 8,-3-3,-15 1,39-18,37-17,-1-1,1-1,-21 5,-118 33,1 9,-20 16,26-11,6-4,-3-6,-44 4,-144 35,84-23,38-8,-23 8,33-8,-546 101,384-100,282-40,-76 30,34-9,38-10,2 5,-55 31,50-22,-49 15,-1-7,-40 4,-65 11,-90 27,159-26,138-49,0-3,-2-1,0-3,-1-2,0-2,-18 0,-3-2,1 3,-60 19,74-16,0-2,-1-2,0-4,-45 1,-5-4,-34 8,34-3,43-4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4.7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288 218,'-3'0,"0"1,0-1,0 0,1 1,-1 0,0-1,0 1,1 0,-1 0,1 1,-1-1,1 1,-1-1,1 1,0 0,0 0,0 0,0 0,0 0,0 0,1 0,-1 1,0-1,1 0,0 1,0 0,0-1,0 1,0 0,0-1,1 3,-4 11,2 0,0 1,1-1,1 0,0 3,0-5,0-7,0-1,1 1,0 0,0-1,1 0,-1 1,1-1,1 0,-1 0,1 0,0 0,0 0,1-1,0 0,3 4,0-1,1 0,0-1,1 0,0 0,0-1,1 0,0 0,-1-1,2 0,16 5,0-1,0-1,1-1,0-1,0-2,0 0,1-2,212-2,-102-3,-123 3,0-1,0 0,0-2,0 1,0-2,-1 0,1-1,-1 0,0-2,-1 1,12-9,-16 9,-1-1,0 0,-1 0,1-1,-2 0,1 0,-1-1,0 0,-1 0,0-1,-1 0,0 0,0 0,-1 0,0-1,-1 0,1-3,-1-2,0 0,-2 0,1 0,-2 0,0 0,-1 0,-1 0,0 0,-1 0,-1 1,0-1,-1 1,-1 0,0 0,-2-1,3 7,0 0,-1 0,0 1,-1 0,1 0,-1 0,-1 1,0 0,0 0,0 1,-1 0,1 1,-1 0,-1 0,1 1,-1 0,0 0,0 1,0 1,0 0,0 0,0 1,-8 0,-95-1,-91 12,177-6,0 1,0 0,1 3,0 0,0 1,0 1,-5 5,-43 25,-48 35,-17 10,123-77,1 2,0 0,0 0,1 2,-1 1,9-7,1 0,-1 0,2 0,-1 0,1 1,0 0,0 0,0 0,1 0,1 1,-1-1,-1 8,-1 23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8.50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1094 1,'-7'0,"1"-1,-1 1,0 1,0-1,0 1,0 1,1-1,-1 1,1 0,-1 0,1 1,0 0,-1 0,2 1,-1-1,0 1,1 1,0-1,-1 1,1 1,-82 86,53-52,-3-2,-1-2,-16 11,40-37,1 0,-1-1,0-1,-1 0,0-1,0-1,-1 0,0-1,0-1,0 0,0-1,-14 0,-10 2,0 1,0 2,-18 7,23-5,-1-2,1-1,-2-2,-29 0,59-5,-55 4,60-3,-1-1,1 0,-1 1,1-1,0 1,-1 0,1 0,-1 0,1 0,0 1,0-1,0 0,0 1,0 0,0-1,0 1,0 0,1 0,-1 0,1 0,-1 1,2-2,-1 0,1 1,1-1,-1 0,0 0,0 0,0 0,0 0,1 0,-1 0,0 0,1 0,-1-1,1 1,-1 0,1 0,0 0,-1 0,1-1,0 1,0 0,-1 0,1-1,0 1,0-1,0 1,0-1,0 1,0-1,0 1,0-1,0 0,0 0,0 0,0 1,0-1,0 0,0 0,0 0,46 7,-46-7,134 6,84-8,-45-2,672 4,-836 0,0 0,0-1,0 0,0 0,1-2,10-4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29.65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1 597,'5'-2,"0"-1,0 1,0-1,0 1,0-1,-1-1,1 1,-1-1,0 0,0 0,0 0,2-4,-3 5,52-61,-4-1,8-18,24-32,-49 69,-16 21,0 1,2 0,20-18,-33 36,0 0,1 0,-1 1,1-1,1 2,-1-1,1 1,0 1,0 0,0 0,0 0,0 1,1 1,4-1,-7 2,0-1,1 1,-1 1,0-1,0 1,0 0,0 1,0 0,0 0,0 0,0 1,-1 0,0 0,1 1,-1 0,4 3,-1 1,-1 0,0 1,-1 0,1 0,-2 0,1 1,-1 0,-1 0,0 1,0 0,32 63,-21-43,-1 1,4 14,-10-18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0.7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370 1,'1'95,"-4"158,-1-199,-2 0,-2 0,-10 31,14-67,-1-1,-1-1,0 1,-2-1,-6 12,12-24,-2 1,1 0,0-1,-1 1,0-1,0 0,0 0,-1-1,1 1,-1-1,0 0,0 0,0-1,0 0,0 1,-1-2,1 1,-1 0,-3-1,-23 2,0-2,-1-1,1-2,-10-2,18 2,155 4,86-12,12-9,0-9,120-35,-302 52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1.91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72 113,'-7'8,"0"1,1 0,0 0,0 1,1 0,0 0,1 0,0 0,1 1,0 0,-1 9,-1 4,2 0,1 0,1 0,1 21,1-41,-1 0,1-1,-1 1,1 0,0 0,1-1,-1 1,1-1,-1 1,1-1,0 0,0 1,1-1,-1 0,0 0,1-1,0 1,0 0,0-1,0 0,0 0,0 0,1 0,-1 0,1-1,-1 1,1-1,0 0,-1 0,1 0,0-1,0 1,0-1,-1 0,3 0,5 0,0 0,1 0,-1-2,0 1,-1-1,1-1,0 0,-1 0,1-1,-1 0,0-1,0-1,-1 1,0-2,0 1,-1-1,1-1,-2 1,1-2,-1 1,0-1,-1 0,0 0,0 0,-1-1,-1 0,1 0,0-6,0-1,-1-1,-1 1,-1-1,0 0,-1 0,-1 0,-1 1,0-1,-3-6,4 19,-1 1,0-1,0 0,0 0,-1 1,1-1,-1 1,0 0,-1-1,1 1,-1 0,0 0,0 1,0-1,0 1,-1-1,1 1,-1 0,0 0,0 0,0 1,0-1,0 1,-1 0,1 1,-2-1,-10-2,0 0,0 2,0 0,-1 1,1 0,0 1,-4 2,-11-1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6.29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2:27.071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1004 1,'2'158,"1"-18,-9 53,-1-127,-3 1,-2-2,-17 49,16-78,-2-1,-1 0,-4 2,-16 34,-27 60,10-24,-2 20,49-108,1 2,1-1,0 0,1 1,1 16,-9 54,5-63,-1 0,-1 0,-2 0,0-1,-2-1,-1 0,-1-1,-2 0,0-1,-1-1,-4 2,-8 12,2 2,2 1,1 0,-13 33,1-3,-28 44,-66 92,28-89,88-94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38.1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54 1,'0'6,"0"8,0 7,-6 6,-8 5,-1 8,1 4,10-12,11-18,4-16,0-14,5-10,-1-7,-2 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0.88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8163 0,'-61'58,"-2"-2,-3-4,-2-2,-2-3,-2-4,-2-2,-1-4,-71 23,89-38,-71 24,2 6,3 6,-46 32,33-12,-3-5,-4-7,-42 10,33-24,-32 12,-497 223,520-214,97-42,-2-3,-31 8,-36 6,-3-7,-63 7,-105 9,3 13,3 14,-24 22,167-50,10-4,-17 15,97-38,-2-2,0-4,-50 7,41-10,1 4,-71 26,-202 106,138-56,-171 76,350-154,2 2,0 1,1 1,-16 16,-36 26,30-26,-2-2,-1-3,-1-2,-1-2,-2-3,-1-2,-5-2,-76 22,63-17,-2-3,-58 7,98-25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2.23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1 198,'13'-10,"1"1,1 0,0 1,0 0,1 1,-1 1,1 0,1 1,0 1,-9 2,75-19,-54 15,0-1,-1-2,14-6,-3-4,45-17,-77 33,0 1,-1 1,1-1,0 1,0 0,0 1,0 0,-1 0,1 0,0 1,4 1,-9-2,1 1,-1 0,1 1,-1-1,0 0,0 1,0-1,1 1,-1 0,-1-1,1 1,0 0,0 0,-1 1,1-1,-1 0,0 0,1 1,-1-1,0 1,0-1,-1 1,1-1,0 2,1 10,1-1,-2 1,0 0,-1 3,1-4,-3 308,-2-117,4-163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3.53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403 0,'0'17,"-1"84,-4 6,2-74,-2 1,-1-1,-2-1,-1 1,-3 5,8-30,0 0,0 0,0 0,-1 0,0-1,0 0,-1 0,0 0,0-1,-1 0,0 0,0-1,0 1,-1-2,0 1,-6 2,-15 5,0-1,0-2,-1 0,-8-1,-34 10,53-8,33-4,42-2,-53-4,476 1,-244-2,-220 0,37 2,-50-1,0 0,0 0,0 0,0 1,0-1,0 1,-1-1,1 1,0 0,0 0,0 0,-1 0,1 0,-1 0,1 0,-1 0,1 0,-1 1,0-1,1 1,0 0,0 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4.6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 6,'-1'41,"0"-22,1 0,0 0,2 1,0-1,3 9,-4-23,1 1,0-1,0 1,0-1,1 0,0 0,0 0,0 0,1-1,0 1,0-1,0 0,0 0,0 0,1-1,0 1,-1-1,1 0,1-1,0 1,4 2,0-1,0 0,0-1,1 0,-1-1,1 0,0-1,0 0,-1 0,1-1,0-1,2 0,-7 0,0 0,0 0,-1-1,1 0,0 0,-1 0,0-1,1 0,-1 0,0 0,0-1,-1 1,1-1,-1 0,0-1,0 1,0-1,0 1,-1-1,0 0,0-1,1-2,-1 2,0-1,0 0,-1 0,0 0,0 0,-1 0,0 0,0 0,-1 0,0 0,0-1,0 1,-1 0,0 0,-1 0,-1-6,1 8,-1 0,1 1,-1-1,1 1,-1 0,0 0,-1 0,1 0,-1 0,0 1,0 0,0 0,0 0,0 0,-1 0,1 1,-1 0,0 0,0 0,1 1,-1-1,0 1,0 0,-1 1,-23-3,1 1,0 1,-13 3,30-2,-19 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6.27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0 178,'1'-2,"-1"0,0 1,1-1,0 1,-1-1,1 1,0-1,0 1,0 0,-1-1,2 1,-1 0,0 0,0-1,0 1,0 0,1 0,-1 0,1 1,-1-1,0 0,1 0,0 1,41-17,-33 13,90-35,-23 9,15-2,-69 25,0 1,0 1,1 2,-1 0,1 1,9 2,-30 0,0 0,1 1,-1-1,0 1,0 0,1 0,-1 0,0 0,0 1,0 0,0-1,-1 1,1 0,0 0,-1 0,1 1,-1-1,0 1,0-1,0 1,0 0,0 0,0-1,-1 1,0 1,1-1,-1 0,0 0,-1 0,1 1,0-1,2 16,0-1,-2 1,0 0,-1 0,0 3,-1-8,1-10,-1 57,-6 32,4-71,-1 0,-1-1,-1 0,-1 0,0 0,-3 2,-7 9,0 0,-3-1,0-1,-23 24,-100 101,112-123,228-212,-19 19,-167 150,1 0,0 1,0 1,1 0,1 1,0 0,-10 6,-1 0,1 0,0 1,-1-1,1 1,0 0,0 0,0 0,0 1,0-1,0 1,0 0,0 0,0 1,0-1,0 1,0 0,0 0,0 0,-1 0,1 1,0 0,-1-1,1 1,-1 1,1-1,5 6,0 1,-1 0,0 0,0 1,-1-1,0 2,-1-1,0 1,-1 0,0 0,0 3,3 9,-1 2,-1-1,-1 1,1 22,-2-1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7.43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1 407,'24'-26,"2"2,1 1,0 1,2 1,0 1,2 2,0 1,1 1,7-4,0 2,1 1,1 2,33-7,-32 13,0-3,0-1,-2-2,10-6,-33 15,0 0,0 1,0 0,15-1,-14 3,0-1,0-1,15-6,-18 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48.0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120 0,'-6'0,"-2"6,1 8,1 13,-5 8,1 5,1 0,2 0,3-1,-5-1,0-1,2-2,1 0,2 0,2 0,-5-1,-1-5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0.4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206 1,'-7'2,"-1"0,1 0,-1 1,1 1,0-1,0 1,0 0,1 0,-1 1,1 0,0 0,0 1,-1 1,-8 6,3-2,0-1,1 2,1 0,-1 0,-1 5,9-13,-1 1,2-1,-1 1,0 0,1 0,0 0,0 0,1 1,-1-1,1 0,0 1,1-1,-1 1,1-1,0 1,1 4,0-7,-1-1,1 1,0-1,0 0,0 1,0-1,0 0,1 0,-1 0,1 0,-1 0,1 0,0 0,0 0,0-1,0 1,0-1,0 0,0 1,0-1,1 0,-1 0,0 0,1-1,-1 1,1 0,-1-1,1 0,-1 1,1-1,-1 0,1 0,-1-1,1 1,-1 0,1-1,5 0,-1 0,0-1,0 0,-1 0,1-1,0 1,-1-1,1-1,-1 1,0-1,0 0,1-2,-2 0,0 0,0 0,0 0,-1-1,0 1,-1-1,1 0,-1 0,0 0,-1-1,0 1,0-1,-1 0,4-24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2.35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7163 0,'0'7,"-1"0,0 1,0-1,-1-1,0 1,0 0,-1 0,0-1,0 1,-1 1,-43 62,30-47,-40 51,-3-4,-29 24,40-42,-145 138,-121 87,286-253,-51 39,-3-4,-15 4,12-8,3 3,-6 11,28-21,-3-3,-1-3,-2-3,-2-2,-1-4,-2-3,0-3,-12 0,-243 94,213-85,-226 63,216-65,-2 7,8-3,-17-1,-70 14,-128 54,232-73,-23 0,37-10,1 4,-8 7,-229 107,82-33,120-66,93-34,0 2,1 1,0 1,0 1,1 2,0 0,-128 81,-65 23,215-116,-96 45,-69 21,76-32,2 3,-26 19,70-35,0-2,-25 7,-34 14,-8 7,-64 29,51-15,23-13,-72 48,141-76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2:57.784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189 0,'0'21,"1"54,-3 0,-4 0,-7 28,-37 175,19-132,16-82,-2 31,11-23,3 43,2-45,-9 55,0-17,6-56,-9 43,4-60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4.00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159 148,'-7'0,"1"0,-1 1,1 0,0 1,-1-1,1 1,0 1,0-1,0 1,0 0,1 0,-1 0,1 1,0 0,0 0,0 1,0-1,1 1,0 0,0 0,0 0,0 1,1 0,0-1,0 1,1 0,-1 0,1 0,1 1,-1-1,1 1,0-1,1 0,-1 1,1-1,1 1,-1-1,1 1,0-1,0 1,1-1,1 4,0-3,1 0,0 0,0 0,0 0,1-1,0 1,0-1,1 0,0-1,0 1,0-1,1-1,-1 1,1-1,0 0,0 0,1-1,-1 0,1-1,0 1,-1-1,1-1,3 1,11 1,-1 0,1-2,-1 0,1-1,0-1,-1-2,1 0,5-2,-22 4,0 0,1 0,-1-1,0 1,0-1,0-1,0 1,0-1,-1 1,1-1,-1-1,1 1,-1-1,0 1,-1-1,1 0,-1-1,1 1,-1-1,0 1,-1-1,1 0,-1 0,0 0,0 0,-1 0,0-1,0 1,0 0,0-1,-1 1,0-1,0-2,2-65,-4 0,-5-29,7 98,-1 1,0-1,0 1,0 0,0-1,-1 1,1 0,-1 0,0 0,0 0,0 0,0 1,0-1,-1 0,1 1,-1 0,1-1,-1 1,0 0,0 1,0-1,0 0,-1 1,1 0,0 0,0 0,-1 0,1 0,-3 0,-14-2,1 1,-1 1,1 0,-20 3,23-2,-3 1,0 1,0 0,1 1,-1 1,1 1,0 0,0 2,1 0,0 1,0 0,-15 11,-4 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4.74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58 0,'1'135,"-3"184,-1-257,-4-1,-2 0,-2 0,-6 9,8-38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5.80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38,'8'0,"0"-2,0 1,-1-1,1 0,0-1,2-1,34-8,2 6,1 2,0 3,0 1,7 3,-50-3,1 0,0 1,0 0,-1 0,1 0,0 0,-1 1,1 0,-1 0,0 0,0 0,1 1,-1-1,-1 1,1 0,0 1,-1-1,0 0,1 1,-1 0,-1 0,1 0,2 5,-1 0,-1 1,0-1,0 1,-1-1,0 1,0 0,-1 0,-1 0,1 3,-4 103,1-84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6.86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1 556,'0'-13,"0"0,1 0,0 0,1 0,1 1,0-1,1 1,0-1,1 1,0 0,0 1,2-1,-1 1,3-1,3-10,0-1,-1 0,3-13,-5 11,2 1,0 0,3-2,-2 6,1 0,1 1,0 0,1 1,1 1,1 1,17-14,-32 29,-1 0,1 0,-1 0,1 0,-1 1,1-1,-1 0,1 1,0-1,-1 1,1 0,0-1,-1 1,1 0,0 0,0 0,-1 0,1 0,0 1,-1-1,1 1,0-1,-1 1,1-1,0 1,1 1,0 0,-1 1,1-1,-1 0,1 1,-1-1,0 1,0 0,0 0,-1-1,1 1,0 3,4 8,-1-1,-1 1,-1 1,0-1,1 10,22 216,-21-203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8.0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60 1,'1'75,"-5"170,0-190,-2-1,-2 0,-9 23,15-69,2-4,-1 0,0 0,0 0,-1 0,1 0,-1-1,0 1,0-1,0 1,-1 0,1-7,4-12,5-15,6-8,2 0,2 1,2 1,21-33,-33 58,1 0,0 1,0 0,1 0,0 1,1 0,0 0,1 1,-1 1,2-1,-1 2,1 0,0 0,0 1,0 1,1 0,2 0,15-1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5:59.0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 1,'-1'26,"1"-10,0 0,0 1,2-1,0 0,3 12,-4-24,0-1,0 1,1 0,0 0,-1-1,1 1,1-1,-1 1,0-1,1 0,0 0,-1 0,1-1,0 1,1 0,-1-1,0 0,1 0,-1 0,1 0,0-1,-1 1,1-1,0 0,1 0,37 5,1-1,-1-3,1-1,0-2,12-4,53 1,-78 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3.07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92 1,'-6'0,"-2"6,-5 8,-1 7,-4 0,2 3,3 3,9-4,12-5,11-5,7-12,0-11,-5-10,-12-2,-7 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5.0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7234 0,'-1'5,"-1"1,0-1,0 0,0 0,-1-1,0 1,0 0,0-1,-3 4,-9 13,-7 13,-2-2,-1 0,-2-2,-1-1,-20 15,-12 15,-161 140,167-153,-15 6,-2-4,-1-2,-3-4,-30 11,-19 11,-128 86,42-24,86-63,-98 33,130-57,-15 5,-2-4,-2-5,-98 18,148-39,0 3,-12 8,-80 22,-1-1,83-24,-70 14,43-19,-10 1,1 5,-6 7,-353 106,344-102,58-11,2 2,0 3,2 2,-39 28,-53 26,45-34,-6-3,-85 39,96-41,-67 18,55-21,-20 14,-152 58,232-94,15-3,1 2,1 1,1 2,-17 14,-43 27,30-23,11-6,-2-2,-1-2,-49 16,82-35,-1 1,2 0,-6 6,-38 19,-28 10,-18 8,-57 18,141-63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7.90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72,'159'-6,"0"-6,71-18,-219 28,43-7,-1 2,1 3,0 2,14 3,-66-1,1 0,-1 0,1 1,-1-1,1 1,-1-1,0 1,1 0,-1 0,0 0,1 0,-1 0,0 1,0-1,0 1,0-1,0 1,-1 0,1 0,0 0,-1 0,1 1,-1 0,1 0,-1 0,0 1,-1-1,1 1,0-1,-1 0,0 1,0-1,0 1,0-1,-1 1,1-1,-2 3,-1 6,0-1,-1 1,-1-1,0 0,-1 0,0 0,0-1,-6 7,-7 4,0 0,-1-1,-1-2,-1 0,-5 2,-40 25,-11 3,-45 28,116-72,-31 24,37-27,-1 0,0 1,1-1,0 0,-1 1,1-1,0 1,0 0,-1-1,1 1,1 0,-1 0,0 0,0 0,1 0,-1-1,1 1,-1 2,2-3,-1 0,1-1,-1 1,1-1,-1 1,1 0,-1-1,1 1,0-1,-1 0,1 1,0-1,-1 1,1-1,0 0,0 0,-1 1,1-1,0 0,0 0,0 0,-1 0,1 0,0 0,0 0,0 0,-1 0,1 0,0 0,0-1,0 1,-1 0,1-1,0 1,-1 0,1-1,32-10,51-23,58-16,-108 41,0 1,1 1,0 2,1 2,31 1,35 4,-73-2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09.3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0 324,'0'-1,"1"0,-1 0,1-1,-1 1,1 0,-1 0,1 0,-1 0,1 0,0 0,0 0,-1 0,1 1,0-1,0 0,0 0,0 1,0-1,0 0,0 1,0-1,0 1,1 0,-1-1,0 1,38-12,-22 8,48-16,2 3,0 2,42-2,-104 17,0-1,-1 1,1-2,0 1,-1 0,1-1,-1 0,0 0,1 0,-1 0,0-1,0 1,0-1,-1 0,1-1,-1 1,0 0,0-1,0 0,0 0,0 0,0-2,1-3,0-1,-1 0,-1 0,1 0,-2-1,1 1,-1 0,-1-1,0-8,-2-20,0 28,1 28,-2 459,4-266,-1-174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3:55.262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43 0,'1'82,"1"-33,-2 0,-2 0,-3-1,-5 24,-2 8,3 0,3 0,5 0,5 46,-2 20,-2 585,0-702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0.65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100 106,'-3'0,"-1"1,1 0,-1 0,1 0,0 0,0 0,0 1,0 0,0-1,0 1,0 0,0 0,1 1,-1-1,1 1,-1-1,1 1,0 0,0-1,0 1,1 0,-1 1,0 0,-4 8,0 1,1 0,1 0,0 0,0 2,2-7,0 0,1 1,0-1,0 0,1 1,0-1,1 0,0 1,0-1,1 0,1 6,-1-11,-1 0,0 0,1 0,-1 0,1-1,0 1,0-1,0 1,0-1,1 0,-1 0,0 0,1 0,0 0,-1 0,1-1,0 1,0-1,0 0,0 0,0 0,0 0,0 0,0-1,0 0,1 1,-1-1,0 0,0 0,0-1,0 1,1-1,6-1,0 0,1 0,-1-1,-1 0,1-1,0 0,-1-1,0 0,0 0,0-1,-1 0,0-1,0 0,0 0,-1-1,0-1,1 1,-1-2,0 1,-1-1,0 0,0 0,-1-1,0 1,-1-1,-1 0,0 0,0-1,-1 1,0-1,-1-3,0 7,-1-1,0 1,0-1,-1 1,0 0,-1-1,1 1,-2 0,1 0,-3-4,3 9,0 0,0 0,-1 0,1 0,-1 0,0 0,1 1,-2-1,1 1,0 0,0 0,-1 0,1 0,-1 1,1-1,-1 1,0 0,1 0,-1 0,0 1,0-1,0 1,-3 0,-3 1,1 0,0 0,-1 1,1 0,0 1,0 0,0 1,0-1,1 2,-1-1,1 1,0 1,0 0,-12 6,-14 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2.03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26 42,'-1'1,"0"-1,0 0,-1 0,1 1,0-1,0 1,0-1,-1 1,1-1,0 1,0 0,0 0,0-1,0 1,0 0,0 0,1 0,-1 0,0 0,0 0,1 0,-1 0,1 1,-1-1,1 0,-1 0,1 0,0 1,-1-1,1 0,0 0,0 1,0-1,0 0,0 0,0 1,1-1,-1 0,0 4,0 0,1 0,-1 0,1-1,0 1,1 0,-1-1,1 1,2 3,2 0,0-1,0 0,1 0,0 0,0-1,1 0,0 0,0-1,0 0,1 0,-1-1,1 0,0-1,1 0,-1 0,0-1,1 0,-1-1,1 0,1 0,-4 0,0-1,0 0,0 0,1 0,-1-1,0 0,0 0,0-1,0 0,0 0,-1-1,1 0,-1 0,1 0,-1-1,0 0,0 0,-1-1,1 1,-1-1,0 0,0-1,-1 1,0-1,0 0,0 0,0-1,-2 3,0 0,0 0,-1 0,1 0,-1 0,0 0,0-1,0 1,-1 0,0-1,0 1,0 0,0-1,0 1,-1 0,0-1,0 1,0 0,-1 0,0-3,-1 3,0 1,1 0,-1 0,0 0,0 0,-1 0,1 0,-1 1,1 0,-1 0,0 0,0 0,1 0,-1 1,-1 0,1 0,0 0,0 0,0 1,0-1,-3 1,-5-1,1 1,-1 1,0 0,0 0,-6 2,-22 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2.7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1,'6'0,"7"0,8 0,6 0,11 0,4 0,1 0,0 0,9 0,3 0,3 0,-2 0,-5 0,-5 0,-4 0,-10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4.10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70,'2'26,"1"0,1 0,2-1,1 0,0 0,10 20,1 8,-15-43,1-1,-1 0,2 1,-1-1,1-1,1 1,-1-1,1 0,1 0,0-1,0 1,0-2,1 1,0-1,0 0,1 0,-1-1,1-1,0 1,1-1,-1-1,1 0,-1 0,1-1,0 0,10 0,-7 0,0 0,0-1,0-1,0 0,1-1,-1 0,0-1,0-1,0 0,-1 0,1-1,-1-1,0 0,0-1,0 0,-1-1,0 0,0-1,-1 0,0-1,0 0,-1-1,0 1,2-6,6-7,-2-1,0-1,-2 0,0-1,-2-1,-1 0,-1 0,-1-1,-1 0,-2 0,0 0,-1-10,-3 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5.7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0,6 0,5 0,2 0,2 0,0 0,0 0,0 0,0 0,-1 0,1 0,-1 0,0 0,-1 0,-5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18.0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169 0,'-6'0,"-8"0,-7 0,-7 0,-3 7,3 6,6 9,7 5,12-1,12-6,11-5,7-6,6-10,-3-11,-7-10,-7-6,-6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6.3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37,'0'-2,"1"1,-1-1,1 1,0 0,-1-1,1 1,0 0,0 0,0 0,0 0,0 0,0 0,0 0,0 0,1 0,-1 0,0 0,1 1,-1-1,0 1,1-1,-1 1,1-1,-1 1,1 0,-1 0,2-1,48-6,-44 7,12-2,-1 0,0 2,1 0,-1 2,1 0,-1 0,0 2,12 4,-23-6,0 1,-1 0,1 0,-1 0,0 1,0 0,0 0,0 1,-1-1,1 1,-1 1,0-1,-1 1,0-1,0 1,0 0,0 1,-1-1,0 1,0 0,-1-1,0 1,1 5,-1-1,0 1,0-1,-1 0,0 0,-1 1,-1-1,1 0,-2 0,0 1,-1 2,-6 9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28.87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121 326,'1'13,"1"-1,0 0,0 0,1 0,2 2,7 39,-10-38,1 0,-1 0,-1 0,0 0,-2 0,1 1,-2-1,2-12,-1 0,1 1,-1-1,0 0,0 0,-1 0,1 0,-1 0,1 0,-1 0,0 0,0-1,0 1,0-1,-1 1,1-1,-1 0,0 0,1 0,-1 0,0 0,0-1,0 1,0-1,0 0,0 0,-1 0,1 0,-2-1,-9 3,-1-2,0 0,1-1,-15-1,129 13,-38-3,1-3,59-2,-104-4,0-2,0 1,-1-2,1 0,-1-1,0-1,0-1,0 0,-1-1,0-1,0-1,13-9,-4-2,-2-2,0-1,-2 0,0-2,-2 0,-1-1,0-1,-2-1,5-14,-11 25,-1 1,0-2,-1 1,-1-1,-1-1,-1 1,0-1,-1 0,-1 0,-1 0,0-12,-2 13,1 0,1-1,1 1,2-8,-5 25,0 1,0-1,0 0,0 1,0-1,0 1,0-1,0 1,0-1,0 1,1-1,-1 0,0 1,0-1,1 1,-1-1,0 1,0 0,1-1,-1 1,1-1,-1 1,0-1,1 1,-1 0,1-1,-1 1,1 0,-1 0,1-1,4 17,0 33,-4-11,-2 0,-1 0,-3-1,0 1,-3-1,-5 15,1-4,1 1,3 0,1 20,7-134,-1 35,0 0,3-1,0 1,2 0,3-9,-5 32,-1 1,1-1,0 1,0 0,1 0,0 0,0 0,0 1,1-1,0 1,0 0,0 0,1 0,-1 1,1-1,0 1,0 0,1 1,-1-1,1 1,0 0,0 0,0 1,0 0,1 0,-1 0,3 1,17-2,0 2,0 1,0 1,10 2,3 0,-9-1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0.0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123 0,'-11'10,"1"0,0 1,1 0,0 1,1-1,1 2,0-1,0 1,1 0,1 0,0 1,0 0,1 4,-3 8,4-19,1 2,0-1,0 0,1 0,0 0,0 8,1-14,0 0,1 1,-1-1,0 0,1 0,0 0,0 0,-1 0,1 0,0-1,1 1,-1 0,0 0,0-1,1 1,-1-1,1 1,-1-1,1 1,0-1,0 0,-1 0,1 0,0 0,0 0,0 0,0-1,0 1,0-1,5 2,0 0,0-1,0 0,0 0,0 0,1-1,-1-1,0 1,0-1,0 0,0-1,0 1,0-1,0-1,3-1,-6 2,-1 1,1-1,0 0,-1-1,0 1,1-1,-1 1,0-1,0 0,0 0,-1 0,1-1,-1 1,0-1,0 1,0-1,0 0,-1 1,1-1,-1 0,0 0,0 0,-1 0,1-1,-1 1,0 0,0-1,0 0,0 0,-1 0,1 0,-1-1,0 1,-1 0,1 0,-1 0,0 1,0-1,-1 0,0 1,1-1,-1 1,-1 0,-1-3,-15-9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1.6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5,'44'-2,"-31"1,1 0,-1 1,1 0,-1 1,1 1,-1 0,12 4,-21-5,-1 1,0 0,0 1,0-1,0 0,0 1,0 0,-1-1,1 1,-1 0,0 0,0 0,0 1,0-1,-1 1,1-1,-1 1,0-1,0 1,0 0,0-1,-1 1,0 0,1 0,-1-1,-1 1,1 1,-1 12,0 0,-1 0,-1 0,0-1,-3 7,-10 30,-3 0,-2-1,-24 44,18-55,26-39,-1 0,1-1,-1 1,1 0,-1-1,0 1,1-1,-1 1,0-1,0 0,0 0,0 0,0 0,0 0,0 0,0-1,-1 1,1-1,-2 1,3-1,1-1,-1 1,1 0,-1-1,0 1,1 0,-1-1,1 1,0-1,-1 1,1-1,-1 1,1-1,0 1,-1-1,1 1,0-1,-1 1,1-1,0 0,0 1,0-1,0 0,-1 1,1-1,0 1,0-1,0 0,0 1,0-1,1 0,-1 1,0-1,0 1,0-1,1 0,-1 1,0-1,0 1,1-1,-1 1,0-1,1 1,-1-1,16-31,-15 30,4-7,0 1,0 0,1 0,0 0,0 0,1 1,0 0,0 1,1-1,-1 1,1 1,1-1,-1 2,1-1,0 1,0 0,0 1,1 0,-1 0,1 1,-1 1,1-1,0 2,0-1,0 1,-1 1,1 0,3 0,2 1,0 0,1 1,-1 0,-1 1,1 1,0 1,-1 0,0 0,-1 1,1 1,9 8,-7-1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28.423"/>
    </inkml:context>
    <inkml:brush xml:id="br0">
      <inkml:brushProperty name="width" value="0.2" units="cm"/>
      <inkml:brushProperty name="height" value="0.2" units="cm"/>
      <inkml:brushProperty name="color" value="#004F8B"/>
      <inkml:brushProperty name="ignorePressure" value="1"/>
    </inkml:brush>
  </inkml:definitions>
  <inkml:trace contextRef="#ctx0" brushRef="#br0">1346 0,'-1'12,"-1"1,0-1,0 0,-2 0,1-1,-1 1,-1-1,0 0,-6 10,-10 15,-2 0,-7 5,9-11,-2-1,-1-1,0-2,-2 0,-1-2,-2-1,0-1,-1-1,-29 15,-136 67,35-16,122-67,2 3,0 1,1 1,2 2,1 1,1 2,0 2,-18 24,2 2,3 2,-22 41,-29 65,82-144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3.3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86,'82'0,"0"-4,0-3,39-10,-13 5,-78 10,1-1,-1-2,5-2,19-8,-6 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4.14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139 1,'0'6,"0"7,-6 3,-2 3,1 5,0 5,-3-4,0 1,-5 1,1 3,2 1,-2 2,1 1,2 1,4 0,2-6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5.19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1 351,'2'-1,"0"-1,0 1,1 0,-1-1,0 1,0-1,0 1,-1-1,1 0,0 0,-1 0,1 0,-1 0,1 0,-1-1,0 1,0 0,0-2,7-9,19-26,10-16,3 1,3 2,17-15,-57 64,0-1,0 1,1 0,-1 1,1-1,0 1,0 0,0 0,0 0,0 0,0 0,0 1,1 0,-1 0,1 0,-1 1,0-1,1 1,-1 0,1 0,-1 1,1 0,-1 0,0 1,-1-1,1 1,0 0,0 0,-1 1,1-1,-1 1,0 0,0 0,0 0,0 0,0 0,-1 0,1 1,-1 0,0-1,0 1,0 0,-1 0,2 2,2 12,-1 1,-1-1,0 0,-1 1,-1-1,-1 1,0 0,-2 2,2-13,-1 23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6.35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125 0,'0'33,"-2"1,-1-1,-1 0,-9 31,7-44,0-1,-1 0,-1 0,-1-1,-1 0,0 0,-1-1,-9 10,5 0,15-26,0-1,-1 1,1-1,0 1,0 0,0-1,1 1,-1 0,0-1,0 1,0-1,0 1,1-1,-1 1,0 0,0-1,1 1,-1-1,0 1,1-1,-1 1,1-1,-1 0,1 1,-1-1,1 1,-1-1,5 2,1 0,-1-1,0 1,1-1,-1 0,1-1,-1 1,1-1,1 0,67 0,1-2,-1-4,52-12,-80 11,-7 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7.62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0 142,'1'3,"-1"-1,1 1,0 0,0-1,0 1,0 0,0-1,1 1,-1-1,1 0,0 1,-1-1,1 0,0 0,0 0,1 0,-1-1,0 1,1 0,-1-1,1 0,-1 1,1-1,-1 0,1 0,0-1,1 1,4 2,-1-1,0-1,1 1,-1-1,1 0,-1-1,1 0,-1 0,7-2,-6-1,0-1,0 0,0 0,0-1,-1 0,0 0,0-1,0 0,-1 0,0-1,0 0,-1 0,1 0,-1 0,-1-1,0 0,0 0,0 0,-1-1,-1 1,1-1,0-4,-3 11,0 0,0 1,0-1,-1 0,1 0,0 0,-1 1,1-1,-1 0,1 0,-1 1,0-1,0 0,0 1,0-1,0 1,0-1,0 1,0 0,-1-1,1 1,0 0,-1 0,-1-1,0 1,0-1,-1 1,1 0,0-1,-1 2,1-1,-1 0,1 1,-1-1,-2 1,-4 0,0 1,0 0,0 0,0 1,0 0,1 1,-1 0,0 1,-23 12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8.83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69,'1'-1,"-1"0,1-1,-1 1,1 0,-1 0,1 0,0 0,-1-1,1 1,0 0,0 0,0 0,0 1,0-1,0 0,0 0,0 0,0 1,0-1,1 1,-1-1,0 1,0-1,1 1,0 0,42-12,-29 9,14-5,0 1,0 1,1 1,-1 2,1 1,19 2,-45 1,0-1,0 1,0 1,-1-1,1 1,0-1,-1 1,1 0,-1 0,0 1,0-1,1 1,-1-1,-1 1,1 0,0 0,-1 0,0 1,1-1,-1 1,-1-1,1 1,0-1,-1 1,0 0,0 0,0 0,0 0,-1 0,1 1,1 11,-1 0,0 0,-1 0,-1 0,0 0,-1 0,-1 0,-3 14,-2 0,-1 0,-2-1,0 0,-2-1,-1 0,-7 8,0-4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39.73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1,'6'5,"2"9,11 2,9 3,11-1,-1-4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0.6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79,'5'0,"15"0,3-6,4-2,3 0,9 2,3-4,0-1,0-3,-9-1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1.38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128 0,'-6'6,"-2"14,1 9,-11 18,-2 6,2 7,5-2,4 2,3 2,4-3,1-7,-5-5,-1 1,0-8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2.9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147 1,'-6'-1,"0"2,0-1,1 1,-1 0,0 0,0 0,1 1,-1 0,0 0,1 1,0-1,0 1,0 0,0 0,0 1,0 0,1 0,0 0,0 0,0 1,0-1,1 1,-2 2,1 0,0 1,1 0,0 0,0 0,1 1,0-1,0 0,1 1,0 0,0-1,1 1,0 0,1-1,0 1,2 6,-3-12,1 1,0-1,0 1,1-1,-1 0,1 0,0 0,-1 0,1 0,1 0,-1 0,0 0,1-1,-1 1,1-1,0 0,1 1,2 1,0-1,0 0,1 0,-1-1,0 0,1 0,-1 0,1-1,2 0,6 1,0-2,0 1,0-2,-1 0,1-1,0 0,0-1,4-2,-16 3,1 1,0 0,-1-1,1 1,-1-1,1 0,-1 0,0-1,0 1,0-1,0 1,0-1,-1 0,1 0,-1 0,1 0,-1-1,0 1,-1-1,1 1,-1-1,1 1,-1-1,0 0,0 0,-1 0,1 0,-1 0,0-4,0 1,-1-1,0 1,0 0,0-1,-1 1,0 0,-1 0,0 0,0 1,0-1,-1 1,0-1,-3-3,-12-14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4:35.98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87 3,'-12'0,"-9"0,-8 0,7 6,19 14,17 3,11-1,1-18,-3-14,-6-12,-11-2,-8 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45.8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1,'0'6,"0"7,6 9,2 5,5-1,7-6,6-5,-2-12,-11-12,-13-5,-7-6,-14 1,-3 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1.63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3564 0,'-11'7,"0"1,0-1,1 2,0 0,0 0,1 0,0 1,-7 11,-7 10,2 2,-7 15,-7 17,11-17,-2-2,-2-1,-2-2,-1 0,-9 4,-407 407,391-399,-2-2,-3-3,-6 1,-201 131,112-79,76-53,-10 1,31-19,2 3,-51 40,50-30,21-18,2 2,-7 9,23-21,0-1,0-2,-6 3,-48 38,37-21,-2-1,-1-2,-2-2,-1-1,-1-3,-28 13,-17 3,55-23,-1-2,0-2,-1-1,-1-2,-35 7,6-4,1 2,-56 24,83-25,1 1,-35 22,38-19,-1-1,-2-2,-14 4,16-9,14-6,1 2,-1 0,2 1,-2 2,-9 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3.76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218 82,'-5'1,"0"0,-1 1,1-1,0 1,0 0,0 1,1-1,-1 1,1 0,-1 0,1 0,0 1,0-1,0 1,1 0,-1 0,1 0,0 1,-2 3,-9 13,1 1,1 0,-5 15,-25 81,17-44,24-72,0-1,0 1,0 0,1-1,-1 1,1 0,-1 0,1-1,-1 1,1 0,0 0,0 0,0 0,0-1,0 1,1 0,-1 0,0 0,1-1,-1 1,1 0,0-1,0 1,-1 0,1-1,0 1,1-1,-1 1,0-1,0 1,0-1,1 0,-1 0,1 0,-1 0,1 0,-1 0,1 0,0 0,-1-1,1 1,0 0,0-1,0 1,11 1,0-1,0 1,0-2,0 0,0-1,2 0,6 0,47 0,-38 2,0-1,0-2,0-1,18-5,-42 6,1 0,-1-1,0 0,0 0,0-1,0 1,0-1,-1-1,0 1,0-1,0 0,0 0,-1 0,0 0,0-1,0 0,-1 0,1 0,-2 0,1-1,0-2,7-21,-1-1,-2 0,-1-1,-1-7,7-28,-7 46,-2 10,0 1,-1-1,-1 1,0-1,0-7,-1 16,0-1,0 1,0 0,-1 0,1 0,-1-1,1 1,-1 0,0 0,0 0,0 0,0 0,0 0,-1 0,1 1,0-1,-1 0,1 1,-1-1,0 1,0-1,1 1,-1 0,0 0,0 0,0 0,0 0,-2-1,-20-3,0 1,0 1,-1 2,1 0,0 1,0 1,-1 2,1 0,-14 5,1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4.7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0,'0'6,"0"14,0 9,0 6,0 2,0-4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5.53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2,'143'-2,"162"5,-63 28,-206-28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6.55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4,'55'-1,"-35"-1,1 1,0 2,0 0,0 1,0 1,4 2,-21-4,0 0,-1 1,1 0,0-1,-1 2,1-1,-1 0,1 1,-1-1,0 1,0 0,0 0,-1 0,1 1,-1-1,3 4,-2 0,0 0,0 1,0-1,-1 1,0-1,0 1,-1 0,1 7,-1 3,-1-1,-1 1,0-1,-2 0,0 0,0 0,-2 0,-1 1,-43 104,41-95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7.43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1,'6'0,"8"0,7 0,7 0,9 0,12 0,8 0,0 0,3 0,3 0,2 0,-3 0,-7 0,-7 0,-5 0,1 0,0 0,-8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8.11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36 0,'-6'6,"-1"8,-1 7,2 6,2 11,2 4,0 7,2 1,0-8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8.62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35 0,'0'6,"0"14,0 15,0 7,0 3,0 0,0-2,0-3,0-2,-6-1,-7-7,-3-9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16T17:16:59.36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0,'6'0,"8"0,7 0,12 0,7 0,7 0,3 0,-2 0,3 0,4 0,0 0,-5 0,-4 0,-5 0,-2 0,-3 0,-7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D7D4B-7A30-45F1-97EE-E11CCCD6A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3879C3D-78C2-4AA8-9E37-429F11B36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3618CF-C3B3-4DBC-8940-DF36B88E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53CE72-557D-434D-849E-D43D9992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76CD92-EA98-4EAF-B3F6-E6D72F394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74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2E0D6-27C7-4D1F-82AD-4ACDC970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DF5362C-A583-4CB6-8F79-22E4201CE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16CE50-8F66-4C73-8F80-6E347F165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832443-81DC-41C2-BAA0-9F713FEC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265582-53C1-462D-95BF-26FA388D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08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874DA88-AFC2-4B2F-B212-5396B6607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723038-B7A6-4E54-A8C9-9809820AB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E21999-AE61-4CBE-9463-913BD099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A82E7D-5F5C-4717-9AD6-5052DC65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185E8D-D831-4B20-AF85-F233CB71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58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F56DB3-B435-48A5-A77A-31ED6399B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658555-584B-4804-BA9E-D7A279582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056C28-F6F5-41A2-80B9-02531497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87FA1D-CC2A-49F4-96A1-B77E2B1B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69E164-AEC9-4A78-AEE9-C8BDE368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36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4C2444-634E-428A-9462-8748A17A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69B28B1-615E-405F-BB3B-FF9B8BE7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065EE5-8406-4D8C-899B-E73FEEAE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0CCFF8-0533-4EF7-B370-E2975B13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E37090-ACE4-4259-8F94-9B95B00B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15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74FED0-7B7E-46DC-959C-E3C2F755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815492-D0D1-4A2B-8E94-E9ECFEB5D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447185-DB95-4E4E-9AD7-E5C092D8C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07CB1D-0558-4A06-8C13-22C4C91B3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E7D3C7-C906-4693-A848-73BE6AB4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8638CE-4EAD-47AA-8F62-F1E33A4E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06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98F55D-8812-4F91-A559-B142729B2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358BD67-0585-41AF-8D35-42E7733D7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AB75B96-573B-4069-BCB6-F5741BBE2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6FE4C13-64D2-4995-B33B-2088DF394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8B3876-A75F-40CD-9404-977B21CFA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153C01-817C-45F4-858D-6E316DBE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117CB3B-5D9D-4EFC-AB4E-58F6E28E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4DB2DD3-3ADA-4912-B034-84EAFBF5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079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37EECB-B130-4D72-871B-6092A41E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C98823E-5910-415D-B34E-04317FA5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E1AB744-9F56-4AD8-A4D1-0EBD2898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4E18A13-1586-4D62-879B-58E5617B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39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EAD521-584D-489A-8B34-44D59E92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722B081-D58D-4953-BBD1-C49E09A3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2BD835-B2ED-4379-BE77-03802A99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35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9AA67E-636D-4EB5-B6ED-8F3BCA32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03DED63-3203-4793-8614-0652753BB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62B5875-F093-4D36-8128-446A1EDB1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F053D2-97A9-47AD-917A-4CE68382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9F547A-2A53-4791-A633-25C81A39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EBBC9E-79AB-4158-AFF0-B6E0D874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89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854FC6-4545-4B4B-858D-C1705524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139EC1-90F3-4CA0-A807-E27BCAB05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C08A4A-C65F-4F98-B522-A1555A712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CACDB05-6C63-4B79-B51C-7FF89E97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D216B3D-DADE-4A71-BE70-4E3141E88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D019AF-E666-4AA5-9564-7D6C2A15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09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BFBA7C5-3362-4493-B208-95DAF8C3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67EE50-AD14-4332-BA1A-FEAC7E7B7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D5D2CD-1054-4A29-97C7-710AD16B0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D3B9F-F7C0-4F76-A26F-78C26E6B7349}" type="datetimeFigureOut">
              <a:rPr lang="ko-KR" altLang="en-US" smtClean="0"/>
              <a:t>2020-01-17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CD45E3-4EFD-4FC1-B687-4C92FAE03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B19EDD-1C0B-4417-930E-B82B55B4C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8586-18E7-44D6-8063-CC7473B364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63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99" Type="http://schemas.openxmlformats.org/officeDocument/2006/relationships/customXml" Target="../ink/ink149.xml"/><Relationship Id="rId303" Type="http://schemas.openxmlformats.org/officeDocument/2006/relationships/customXml" Target="../ink/ink151.xml"/><Relationship Id="rId21" Type="http://schemas.openxmlformats.org/officeDocument/2006/relationships/customXml" Target="../ink/ink10.xml"/><Relationship Id="rId42" Type="http://schemas.openxmlformats.org/officeDocument/2006/relationships/image" Target="../media/image21.png"/><Relationship Id="rId63" Type="http://schemas.openxmlformats.org/officeDocument/2006/relationships/customXml" Target="../ink/ink31.xml"/><Relationship Id="rId84" Type="http://schemas.openxmlformats.org/officeDocument/2006/relationships/image" Target="../media/image42.png"/><Relationship Id="rId138" Type="http://schemas.openxmlformats.org/officeDocument/2006/relationships/image" Target="../media/image69.png"/><Relationship Id="rId159" Type="http://schemas.openxmlformats.org/officeDocument/2006/relationships/customXml" Target="../ink/ink79.xml"/><Relationship Id="rId170" Type="http://schemas.openxmlformats.org/officeDocument/2006/relationships/image" Target="../media/image85.png"/><Relationship Id="rId191" Type="http://schemas.openxmlformats.org/officeDocument/2006/relationships/customXml" Target="../ink/ink95.xml"/><Relationship Id="rId205" Type="http://schemas.openxmlformats.org/officeDocument/2006/relationships/customXml" Target="../ink/ink102.xml"/><Relationship Id="rId226" Type="http://schemas.openxmlformats.org/officeDocument/2006/relationships/image" Target="../media/image113.png"/><Relationship Id="rId247" Type="http://schemas.openxmlformats.org/officeDocument/2006/relationships/customXml" Target="../ink/ink123.xml"/><Relationship Id="rId107" Type="http://schemas.openxmlformats.org/officeDocument/2006/relationships/customXml" Target="../ink/ink53.xml"/><Relationship Id="rId268" Type="http://schemas.openxmlformats.org/officeDocument/2006/relationships/image" Target="../media/image134.png"/><Relationship Id="rId289" Type="http://schemas.openxmlformats.org/officeDocument/2006/relationships/customXml" Target="../ink/ink144.xml"/><Relationship Id="rId11" Type="http://schemas.openxmlformats.org/officeDocument/2006/relationships/customXml" Target="../ink/ink5.xml"/><Relationship Id="rId32" Type="http://schemas.openxmlformats.org/officeDocument/2006/relationships/image" Target="../media/image16.png"/><Relationship Id="rId53" Type="http://schemas.openxmlformats.org/officeDocument/2006/relationships/customXml" Target="../ink/ink26.xml"/><Relationship Id="rId74" Type="http://schemas.openxmlformats.org/officeDocument/2006/relationships/image" Target="../media/image37.png"/><Relationship Id="rId128" Type="http://schemas.openxmlformats.org/officeDocument/2006/relationships/image" Target="../media/image64.png"/><Relationship Id="rId149" Type="http://schemas.openxmlformats.org/officeDocument/2006/relationships/customXml" Target="../ink/ink74.xml"/><Relationship Id="rId314" Type="http://schemas.openxmlformats.org/officeDocument/2006/relationships/image" Target="../media/image157.png"/><Relationship Id="rId5" Type="http://schemas.openxmlformats.org/officeDocument/2006/relationships/customXml" Target="../ink/ink2.xml"/><Relationship Id="rId95" Type="http://schemas.openxmlformats.org/officeDocument/2006/relationships/customXml" Target="../ink/ink47.xml"/><Relationship Id="rId160" Type="http://schemas.openxmlformats.org/officeDocument/2006/relationships/image" Target="../media/image80.png"/><Relationship Id="rId181" Type="http://schemas.openxmlformats.org/officeDocument/2006/relationships/customXml" Target="../ink/ink90.xml"/><Relationship Id="rId216" Type="http://schemas.openxmlformats.org/officeDocument/2006/relationships/image" Target="../media/image108.png"/><Relationship Id="rId237" Type="http://schemas.openxmlformats.org/officeDocument/2006/relationships/customXml" Target="../ink/ink118.xml"/><Relationship Id="rId258" Type="http://schemas.openxmlformats.org/officeDocument/2006/relationships/image" Target="../media/image129.png"/><Relationship Id="rId279" Type="http://schemas.openxmlformats.org/officeDocument/2006/relationships/customXml" Target="../ink/ink139.xml"/><Relationship Id="rId22" Type="http://schemas.openxmlformats.org/officeDocument/2006/relationships/image" Target="../media/image11.png"/><Relationship Id="rId43" Type="http://schemas.openxmlformats.org/officeDocument/2006/relationships/customXml" Target="../ink/ink21.xml"/><Relationship Id="rId64" Type="http://schemas.openxmlformats.org/officeDocument/2006/relationships/image" Target="../media/image32.png"/><Relationship Id="rId118" Type="http://schemas.openxmlformats.org/officeDocument/2006/relationships/image" Target="../media/image59.png"/><Relationship Id="rId139" Type="http://schemas.openxmlformats.org/officeDocument/2006/relationships/customXml" Target="../ink/ink69.xml"/><Relationship Id="rId290" Type="http://schemas.openxmlformats.org/officeDocument/2006/relationships/image" Target="../media/image145.png"/><Relationship Id="rId304" Type="http://schemas.openxmlformats.org/officeDocument/2006/relationships/image" Target="../media/image152.png"/><Relationship Id="rId85" Type="http://schemas.openxmlformats.org/officeDocument/2006/relationships/customXml" Target="../ink/ink42.xml"/><Relationship Id="rId150" Type="http://schemas.openxmlformats.org/officeDocument/2006/relationships/image" Target="../media/image75.png"/><Relationship Id="rId171" Type="http://schemas.openxmlformats.org/officeDocument/2006/relationships/customXml" Target="../ink/ink85.xml"/><Relationship Id="rId192" Type="http://schemas.openxmlformats.org/officeDocument/2006/relationships/image" Target="../media/image96.png"/><Relationship Id="rId206" Type="http://schemas.openxmlformats.org/officeDocument/2006/relationships/image" Target="../media/image103.png"/><Relationship Id="rId227" Type="http://schemas.openxmlformats.org/officeDocument/2006/relationships/customXml" Target="../ink/ink113.xml"/><Relationship Id="rId248" Type="http://schemas.openxmlformats.org/officeDocument/2006/relationships/image" Target="../media/image124.png"/><Relationship Id="rId269" Type="http://schemas.openxmlformats.org/officeDocument/2006/relationships/customXml" Target="../ink/ink134.xml"/><Relationship Id="rId12" Type="http://schemas.openxmlformats.org/officeDocument/2006/relationships/image" Target="../media/image6.png"/><Relationship Id="rId33" Type="http://schemas.openxmlformats.org/officeDocument/2006/relationships/customXml" Target="../ink/ink16.xml"/><Relationship Id="rId108" Type="http://schemas.openxmlformats.org/officeDocument/2006/relationships/image" Target="../media/image54.png"/><Relationship Id="rId129" Type="http://schemas.openxmlformats.org/officeDocument/2006/relationships/customXml" Target="../ink/ink64.xml"/><Relationship Id="rId280" Type="http://schemas.openxmlformats.org/officeDocument/2006/relationships/image" Target="../media/image140.png"/><Relationship Id="rId315" Type="http://schemas.openxmlformats.org/officeDocument/2006/relationships/customXml" Target="../ink/ink157.xml"/><Relationship Id="rId54" Type="http://schemas.openxmlformats.org/officeDocument/2006/relationships/image" Target="../media/image27.png"/><Relationship Id="rId75" Type="http://schemas.openxmlformats.org/officeDocument/2006/relationships/customXml" Target="../ink/ink37.xml"/><Relationship Id="rId96" Type="http://schemas.openxmlformats.org/officeDocument/2006/relationships/image" Target="../media/image48.png"/><Relationship Id="rId140" Type="http://schemas.openxmlformats.org/officeDocument/2006/relationships/image" Target="../media/image70.png"/><Relationship Id="rId161" Type="http://schemas.openxmlformats.org/officeDocument/2006/relationships/customXml" Target="../ink/ink80.xml"/><Relationship Id="rId182" Type="http://schemas.openxmlformats.org/officeDocument/2006/relationships/image" Target="../media/image91.png"/><Relationship Id="rId217" Type="http://schemas.openxmlformats.org/officeDocument/2006/relationships/customXml" Target="../ink/ink108.xml"/><Relationship Id="rId6" Type="http://schemas.openxmlformats.org/officeDocument/2006/relationships/image" Target="../media/image3.png"/><Relationship Id="rId238" Type="http://schemas.openxmlformats.org/officeDocument/2006/relationships/image" Target="../media/image119.png"/><Relationship Id="rId259" Type="http://schemas.openxmlformats.org/officeDocument/2006/relationships/customXml" Target="../ink/ink129.xml"/><Relationship Id="rId23" Type="http://schemas.openxmlformats.org/officeDocument/2006/relationships/customXml" Target="../ink/ink11.xml"/><Relationship Id="rId119" Type="http://schemas.openxmlformats.org/officeDocument/2006/relationships/customXml" Target="../ink/ink59.xml"/><Relationship Id="rId270" Type="http://schemas.openxmlformats.org/officeDocument/2006/relationships/image" Target="../media/image135.png"/><Relationship Id="rId291" Type="http://schemas.openxmlformats.org/officeDocument/2006/relationships/customXml" Target="../ink/ink145.xml"/><Relationship Id="rId305" Type="http://schemas.openxmlformats.org/officeDocument/2006/relationships/customXml" Target="../ink/ink152.xml"/><Relationship Id="rId44" Type="http://schemas.openxmlformats.org/officeDocument/2006/relationships/image" Target="../media/image22.png"/><Relationship Id="rId65" Type="http://schemas.openxmlformats.org/officeDocument/2006/relationships/customXml" Target="../ink/ink32.xml"/><Relationship Id="rId86" Type="http://schemas.openxmlformats.org/officeDocument/2006/relationships/image" Target="../media/image43.png"/><Relationship Id="rId130" Type="http://schemas.openxmlformats.org/officeDocument/2006/relationships/image" Target="../media/image65.png"/><Relationship Id="rId151" Type="http://schemas.openxmlformats.org/officeDocument/2006/relationships/customXml" Target="../ink/ink75.xml"/><Relationship Id="rId172" Type="http://schemas.openxmlformats.org/officeDocument/2006/relationships/image" Target="../media/image86.png"/><Relationship Id="rId193" Type="http://schemas.openxmlformats.org/officeDocument/2006/relationships/customXml" Target="../ink/ink96.xml"/><Relationship Id="rId207" Type="http://schemas.openxmlformats.org/officeDocument/2006/relationships/customXml" Target="../ink/ink103.xml"/><Relationship Id="rId228" Type="http://schemas.openxmlformats.org/officeDocument/2006/relationships/image" Target="../media/image114.png"/><Relationship Id="rId249" Type="http://schemas.openxmlformats.org/officeDocument/2006/relationships/customXml" Target="../ink/ink124.xml"/><Relationship Id="rId13" Type="http://schemas.openxmlformats.org/officeDocument/2006/relationships/customXml" Target="../ink/ink6.xml"/><Relationship Id="rId109" Type="http://schemas.openxmlformats.org/officeDocument/2006/relationships/customXml" Target="../ink/ink54.xml"/><Relationship Id="rId260" Type="http://schemas.openxmlformats.org/officeDocument/2006/relationships/image" Target="../media/image130.png"/><Relationship Id="rId281" Type="http://schemas.openxmlformats.org/officeDocument/2006/relationships/customXml" Target="../ink/ink140.xml"/><Relationship Id="rId316" Type="http://schemas.openxmlformats.org/officeDocument/2006/relationships/image" Target="../media/image158.png"/><Relationship Id="rId34" Type="http://schemas.openxmlformats.org/officeDocument/2006/relationships/image" Target="../media/image17.png"/><Relationship Id="rId55" Type="http://schemas.openxmlformats.org/officeDocument/2006/relationships/customXml" Target="../ink/ink27.xml"/><Relationship Id="rId76" Type="http://schemas.openxmlformats.org/officeDocument/2006/relationships/image" Target="../media/image38.png"/><Relationship Id="rId97" Type="http://schemas.openxmlformats.org/officeDocument/2006/relationships/customXml" Target="../ink/ink48.xml"/><Relationship Id="rId120" Type="http://schemas.openxmlformats.org/officeDocument/2006/relationships/image" Target="../media/image60.png"/><Relationship Id="rId141" Type="http://schemas.openxmlformats.org/officeDocument/2006/relationships/customXml" Target="../ink/ink70.xml"/><Relationship Id="rId7" Type="http://schemas.openxmlformats.org/officeDocument/2006/relationships/customXml" Target="../ink/ink3.xml"/><Relationship Id="rId162" Type="http://schemas.openxmlformats.org/officeDocument/2006/relationships/image" Target="../media/image81.png"/><Relationship Id="rId183" Type="http://schemas.openxmlformats.org/officeDocument/2006/relationships/customXml" Target="../ink/ink91.xml"/><Relationship Id="rId218" Type="http://schemas.openxmlformats.org/officeDocument/2006/relationships/image" Target="../media/image109.png"/><Relationship Id="rId239" Type="http://schemas.openxmlformats.org/officeDocument/2006/relationships/customXml" Target="../ink/ink119.xml"/><Relationship Id="rId250" Type="http://schemas.openxmlformats.org/officeDocument/2006/relationships/image" Target="../media/image125.png"/><Relationship Id="rId271" Type="http://schemas.openxmlformats.org/officeDocument/2006/relationships/customXml" Target="../ink/ink135.xml"/><Relationship Id="rId292" Type="http://schemas.openxmlformats.org/officeDocument/2006/relationships/image" Target="../media/image146.png"/><Relationship Id="rId306" Type="http://schemas.openxmlformats.org/officeDocument/2006/relationships/image" Target="../media/image153.png"/><Relationship Id="rId24" Type="http://schemas.openxmlformats.org/officeDocument/2006/relationships/image" Target="../media/image12.png"/><Relationship Id="rId45" Type="http://schemas.openxmlformats.org/officeDocument/2006/relationships/customXml" Target="../ink/ink22.xml"/><Relationship Id="rId66" Type="http://schemas.openxmlformats.org/officeDocument/2006/relationships/image" Target="../media/image33.png"/><Relationship Id="rId87" Type="http://schemas.openxmlformats.org/officeDocument/2006/relationships/customXml" Target="../ink/ink43.xml"/><Relationship Id="rId110" Type="http://schemas.openxmlformats.org/officeDocument/2006/relationships/image" Target="../media/image55.png"/><Relationship Id="rId131" Type="http://schemas.openxmlformats.org/officeDocument/2006/relationships/customXml" Target="../ink/ink65.xml"/><Relationship Id="rId152" Type="http://schemas.openxmlformats.org/officeDocument/2006/relationships/image" Target="../media/image76.png"/><Relationship Id="rId173" Type="http://schemas.openxmlformats.org/officeDocument/2006/relationships/customXml" Target="../ink/ink86.xml"/><Relationship Id="rId194" Type="http://schemas.openxmlformats.org/officeDocument/2006/relationships/image" Target="../media/image97.png"/><Relationship Id="rId208" Type="http://schemas.openxmlformats.org/officeDocument/2006/relationships/image" Target="../media/image104.png"/><Relationship Id="rId229" Type="http://schemas.openxmlformats.org/officeDocument/2006/relationships/customXml" Target="../ink/ink114.xml"/><Relationship Id="rId19" Type="http://schemas.openxmlformats.org/officeDocument/2006/relationships/customXml" Target="../ink/ink9.xml"/><Relationship Id="rId224" Type="http://schemas.openxmlformats.org/officeDocument/2006/relationships/image" Target="../media/image112.png"/><Relationship Id="rId240" Type="http://schemas.openxmlformats.org/officeDocument/2006/relationships/image" Target="../media/image120.png"/><Relationship Id="rId245" Type="http://schemas.openxmlformats.org/officeDocument/2006/relationships/customXml" Target="../ink/ink122.xml"/><Relationship Id="rId261" Type="http://schemas.openxmlformats.org/officeDocument/2006/relationships/customXml" Target="../ink/ink130.xml"/><Relationship Id="rId266" Type="http://schemas.openxmlformats.org/officeDocument/2006/relationships/image" Target="../media/image133.png"/><Relationship Id="rId287" Type="http://schemas.openxmlformats.org/officeDocument/2006/relationships/customXml" Target="../ink/ink143.xml"/><Relationship Id="rId14" Type="http://schemas.openxmlformats.org/officeDocument/2006/relationships/image" Target="../media/image7.png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56" Type="http://schemas.openxmlformats.org/officeDocument/2006/relationships/image" Target="../media/image28.png"/><Relationship Id="rId77" Type="http://schemas.openxmlformats.org/officeDocument/2006/relationships/customXml" Target="../ink/ink38.xml"/><Relationship Id="rId100" Type="http://schemas.openxmlformats.org/officeDocument/2006/relationships/image" Target="../media/image50.png"/><Relationship Id="rId105" Type="http://schemas.openxmlformats.org/officeDocument/2006/relationships/customXml" Target="../ink/ink52.xml"/><Relationship Id="rId126" Type="http://schemas.openxmlformats.org/officeDocument/2006/relationships/image" Target="../media/image63.png"/><Relationship Id="rId147" Type="http://schemas.openxmlformats.org/officeDocument/2006/relationships/customXml" Target="../ink/ink73.xml"/><Relationship Id="rId168" Type="http://schemas.openxmlformats.org/officeDocument/2006/relationships/image" Target="../media/image84.png"/><Relationship Id="rId282" Type="http://schemas.openxmlformats.org/officeDocument/2006/relationships/image" Target="../media/image141.png"/><Relationship Id="rId312" Type="http://schemas.openxmlformats.org/officeDocument/2006/relationships/image" Target="../media/image156.png"/><Relationship Id="rId317" Type="http://schemas.openxmlformats.org/officeDocument/2006/relationships/customXml" Target="../ink/ink158.xml"/><Relationship Id="rId8" Type="http://schemas.openxmlformats.org/officeDocument/2006/relationships/image" Target="../media/image4.png"/><Relationship Id="rId51" Type="http://schemas.openxmlformats.org/officeDocument/2006/relationships/customXml" Target="../ink/ink25.xml"/><Relationship Id="rId72" Type="http://schemas.openxmlformats.org/officeDocument/2006/relationships/image" Target="../media/image36.png"/><Relationship Id="rId93" Type="http://schemas.openxmlformats.org/officeDocument/2006/relationships/customXml" Target="../ink/ink46.xml"/><Relationship Id="rId98" Type="http://schemas.openxmlformats.org/officeDocument/2006/relationships/image" Target="../media/image49.png"/><Relationship Id="rId121" Type="http://schemas.openxmlformats.org/officeDocument/2006/relationships/customXml" Target="../ink/ink60.xml"/><Relationship Id="rId142" Type="http://schemas.openxmlformats.org/officeDocument/2006/relationships/image" Target="../media/image71.png"/><Relationship Id="rId163" Type="http://schemas.openxmlformats.org/officeDocument/2006/relationships/customXml" Target="../ink/ink81.xml"/><Relationship Id="rId184" Type="http://schemas.openxmlformats.org/officeDocument/2006/relationships/image" Target="../media/image92.png"/><Relationship Id="rId189" Type="http://schemas.openxmlformats.org/officeDocument/2006/relationships/customXml" Target="../ink/ink94.xml"/><Relationship Id="rId219" Type="http://schemas.openxmlformats.org/officeDocument/2006/relationships/customXml" Target="../ink/ink109.xml"/><Relationship Id="rId3" Type="http://schemas.openxmlformats.org/officeDocument/2006/relationships/customXml" Target="../ink/ink1.xml"/><Relationship Id="rId214" Type="http://schemas.openxmlformats.org/officeDocument/2006/relationships/image" Target="../media/image107.png"/><Relationship Id="rId230" Type="http://schemas.openxmlformats.org/officeDocument/2006/relationships/image" Target="../media/image115.png"/><Relationship Id="rId235" Type="http://schemas.openxmlformats.org/officeDocument/2006/relationships/customXml" Target="../ink/ink117.xml"/><Relationship Id="rId251" Type="http://schemas.openxmlformats.org/officeDocument/2006/relationships/customXml" Target="../ink/ink125.xml"/><Relationship Id="rId256" Type="http://schemas.openxmlformats.org/officeDocument/2006/relationships/image" Target="../media/image128.png"/><Relationship Id="rId277" Type="http://schemas.openxmlformats.org/officeDocument/2006/relationships/customXml" Target="../ink/ink138.xml"/><Relationship Id="rId298" Type="http://schemas.openxmlformats.org/officeDocument/2006/relationships/image" Target="../media/image149.png"/><Relationship Id="rId25" Type="http://schemas.openxmlformats.org/officeDocument/2006/relationships/customXml" Target="../ink/ink12.xml"/><Relationship Id="rId46" Type="http://schemas.openxmlformats.org/officeDocument/2006/relationships/image" Target="../media/image23.png"/><Relationship Id="rId67" Type="http://schemas.openxmlformats.org/officeDocument/2006/relationships/customXml" Target="../ink/ink33.xml"/><Relationship Id="rId116" Type="http://schemas.openxmlformats.org/officeDocument/2006/relationships/image" Target="../media/image58.png"/><Relationship Id="rId137" Type="http://schemas.openxmlformats.org/officeDocument/2006/relationships/customXml" Target="../ink/ink68.xml"/><Relationship Id="rId158" Type="http://schemas.openxmlformats.org/officeDocument/2006/relationships/image" Target="../media/image79.png"/><Relationship Id="rId272" Type="http://schemas.openxmlformats.org/officeDocument/2006/relationships/image" Target="../media/image136.png"/><Relationship Id="rId293" Type="http://schemas.openxmlformats.org/officeDocument/2006/relationships/customXml" Target="../ink/ink146.xml"/><Relationship Id="rId302" Type="http://schemas.openxmlformats.org/officeDocument/2006/relationships/image" Target="../media/image151.png"/><Relationship Id="rId307" Type="http://schemas.openxmlformats.org/officeDocument/2006/relationships/customXml" Target="../ink/ink153.xml"/><Relationship Id="rId20" Type="http://schemas.openxmlformats.org/officeDocument/2006/relationships/image" Target="../media/image10.png"/><Relationship Id="rId41" Type="http://schemas.openxmlformats.org/officeDocument/2006/relationships/customXml" Target="../ink/ink20.xml"/><Relationship Id="rId62" Type="http://schemas.openxmlformats.org/officeDocument/2006/relationships/image" Target="../media/image31.png"/><Relationship Id="rId83" Type="http://schemas.openxmlformats.org/officeDocument/2006/relationships/customXml" Target="../ink/ink41.xml"/><Relationship Id="rId88" Type="http://schemas.openxmlformats.org/officeDocument/2006/relationships/image" Target="../media/image44.png"/><Relationship Id="rId111" Type="http://schemas.openxmlformats.org/officeDocument/2006/relationships/customXml" Target="../ink/ink55.xml"/><Relationship Id="rId132" Type="http://schemas.openxmlformats.org/officeDocument/2006/relationships/image" Target="../media/image66.png"/><Relationship Id="rId153" Type="http://schemas.openxmlformats.org/officeDocument/2006/relationships/customXml" Target="../ink/ink76.xml"/><Relationship Id="rId174" Type="http://schemas.openxmlformats.org/officeDocument/2006/relationships/image" Target="../media/image87.png"/><Relationship Id="rId179" Type="http://schemas.openxmlformats.org/officeDocument/2006/relationships/customXml" Target="../ink/ink89.xml"/><Relationship Id="rId195" Type="http://schemas.openxmlformats.org/officeDocument/2006/relationships/customXml" Target="../ink/ink97.xml"/><Relationship Id="rId209" Type="http://schemas.openxmlformats.org/officeDocument/2006/relationships/customXml" Target="../ink/ink104.xml"/><Relationship Id="rId190" Type="http://schemas.openxmlformats.org/officeDocument/2006/relationships/image" Target="../media/image95.png"/><Relationship Id="rId204" Type="http://schemas.openxmlformats.org/officeDocument/2006/relationships/image" Target="../media/image102.png"/><Relationship Id="rId220" Type="http://schemas.openxmlformats.org/officeDocument/2006/relationships/image" Target="../media/image110.png"/><Relationship Id="rId225" Type="http://schemas.openxmlformats.org/officeDocument/2006/relationships/customXml" Target="../ink/ink112.xml"/><Relationship Id="rId241" Type="http://schemas.openxmlformats.org/officeDocument/2006/relationships/customXml" Target="../ink/ink120.xml"/><Relationship Id="rId246" Type="http://schemas.openxmlformats.org/officeDocument/2006/relationships/image" Target="../media/image123.png"/><Relationship Id="rId267" Type="http://schemas.openxmlformats.org/officeDocument/2006/relationships/customXml" Target="../ink/ink133.xml"/><Relationship Id="rId288" Type="http://schemas.openxmlformats.org/officeDocument/2006/relationships/image" Target="../media/image144.png"/><Relationship Id="rId15" Type="http://schemas.openxmlformats.org/officeDocument/2006/relationships/customXml" Target="../ink/ink7.xml"/><Relationship Id="rId36" Type="http://schemas.openxmlformats.org/officeDocument/2006/relationships/image" Target="../media/image18.png"/><Relationship Id="rId57" Type="http://schemas.openxmlformats.org/officeDocument/2006/relationships/customXml" Target="../ink/ink28.xml"/><Relationship Id="rId106" Type="http://schemas.openxmlformats.org/officeDocument/2006/relationships/image" Target="../media/image53.png"/><Relationship Id="rId127" Type="http://schemas.openxmlformats.org/officeDocument/2006/relationships/customXml" Target="../ink/ink63.xml"/><Relationship Id="rId262" Type="http://schemas.openxmlformats.org/officeDocument/2006/relationships/image" Target="../media/image131.png"/><Relationship Id="rId283" Type="http://schemas.openxmlformats.org/officeDocument/2006/relationships/customXml" Target="../ink/ink141.xml"/><Relationship Id="rId313" Type="http://schemas.openxmlformats.org/officeDocument/2006/relationships/customXml" Target="../ink/ink156.xml"/><Relationship Id="rId318" Type="http://schemas.openxmlformats.org/officeDocument/2006/relationships/image" Target="../media/image159.png"/><Relationship Id="rId10" Type="http://schemas.openxmlformats.org/officeDocument/2006/relationships/image" Target="../media/image5.png"/><Relationship Id="rId31" Type="http://schemas.openxmlformats.org/officeDocument/2006/relationships/customXml" Target="../ink/ink15.xml"/><Relationship Id="rId52" Type="http://schemas.openxmlformats.org/officeDocument/2006/relationships/image" Target="../media/image26.png"/><Relationship Id="rId73" Type="http://schemas.openxmlformats.org/officeDocument/2006/relationships/customXml" Target="../ink/ink36.xml"/><Relationship Id="rId78" Type="http://schemas.openxmlformats.org/officeDocument/2006/relationships/image" Target="../media/image39.png"/><Relationship Id="rId94" Type="http://schemas.openxmlformats.org/officeDocument/2006/relationships/image" Target="../media/image47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61.png"/><Relationship Id="rId143" Type="http://schemas.openxmlformats.org/officeDocument/2006/relationships/customXml" Target="../ink/ink71.xml"/><Relationship Id="rId148" Type="http://schemas.openxmlformats.org/officeDocument/2006/relationships/image" Target="../media/image74.png"/><Relationship Id="rId164" Type="http://schemas.openxmlformats.org/officeDocument/2006/relationships/image" Target="../media/image82.png"/><Relationship Id="rId169" Type="http://schemas.openxmlformats.org/officeDocument/2006/relationships/customXml" Target="../ink/ink84.xml"/><Relationship Id="rId185" Type="http://schemas.openxmlformats.org/officeDocument/2006/relationships/customXml" Target="../ink/ink92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80" Type="http://schemas.openxmlformats.org/officeDocument/2006/relationships/image" Target="../media/image90.png"/><Relationship Id="rId210" Type="http://schemas.openxmlformats.org/officeDocument/2006/relationships/image" Target="../media/image105.png"/><Relationship Id="rId215" Type="http://schemas.openxmlformats.org/officeDocument/2006/relationships/customXml" Target="../ink/ink107.xml"/><Relationship Id="rId236" Type="http://schemas.openxmlformats.org/officeDocument/2006/relationships/image" Target="../media/image118.png"/><Relationship Id="rId257" Type="http://schemas.openxmlformats.org/officeDocument/2006/relationships/customXml" Target="../ink/ink128.xml"/><Relationship Id="rId278" Type="http://schemas.openxmlformats.org/officeDocument/2006/relationships/image" Target="../media/image139.png"/><Relationship Id="rId26" Type="http://schemas.openxmlformats.org/officeDocument/2006/relationships/image" Target="../media/image13.png"/><Relationship Id="rId231" Type="http://schemas.openxmlformats.org/officeDocument/2006/relationships/customXml" Target="../ink/ink115.xml"/><Relationship Id="rId252" Type="http://schemas.openxmlformats.org/officeDocument/2006/relationships/image" Target="../media/image126.png"/><Relationship Id="rId273" Type="http://schemas.openxmlformats.org/officeDocument/2006/relationships/customXml" Target="../ink/ink136.xml"/><Relationship Id="rId294" Type="http://schemas.openxmlformats.org/officeDocument/2006/relationships/image" Target="../media/image147.png"/><Relationship Id="rId308" Type="http://schemas.openxmlformats.org/officeDocument/2006/relationships/image" Target="../media/image154.png"/><Relationship Id="rId47" Type="http://schemas.openxmlformats.org/officeDocument/2006/relationships/customXml" Target="../ink/ink23.xml"/><Relationship Id="rId68" Type="http://schemas.openxmlformats.org/officeDocument/2006/relationships/image" Target="../media/image34.png"/><Relationship Id="rId89" Type="http://schemas.openxmlformats.org/officeDocument/2006/relationships/customXml" Target="../ink/ink44.xml"/><Relationship Id="rId112" Type="http://schemas.openxmlformats.org/officeDocument/2006/relationships/image" Target="../media/image56.png"/><Relationship Id="rId133" Type="http://schemas.openxmlformats.org/officeDocument/2006/relationships/customXml" Target="../ink/ink66.xml"/><Relationship Id="rId154" Type="http://schemas.openxmlformats.org/officeDocument/2006/relationships/image" Target="../media/image77.png"/><Relationship Id="rId175" Type="http://schemas.openxmlformats.org/officeDocument/2006/relationships/customXml" Target="../ink/ink87.xml"/><Relationship Id="rId196" Type="http://schemas.openxmlformats.org/officeDocument/2006/relationships/image" Target="../media/image98.png"/><Relationship Id="rId200" Type="http://schemas.openxmlformats.org/officeDocument/2006/relationships/image" Target="../media/image100.png"/><Relationship Id="rId16" Type="http://schemas.openxmlformats.org/officeDocument/2006/relationships/image" Target="../media/image8.png"/><Relationship Id="rId221" Type="http://schemas.openxmlformats.org/officeDocument/2006/relationships/customXml" Target="../ink/ink110.xml"/><Relationship Id="rId242" Type="http://schemas.openxmlformats.org/officeDocument/2006/relationships/image" Target="../media/image121.png"/><Relationship Id="rId263" Type="http://schemas.openxmlformats.org/officeDocument/2006/relationships/customXml" Target="../ink/ink131.xml"/><Relationship Id="rId284" Type="http://schemas.openxmlformats.org/officeDocument/2006/relationships/image" Target="../media/image142.png"/><Relationship Id="rId319" Type="http://schemas.openxmlformats.org/officeDocument/2006/relationships/customXml" Target="../ink/ink159.xml"/><Relationship Id="rId37" Type="http://schemas.openxmlformats.org/officeDocument/2006/relationships/customXml" Target="../ink/ink18.xml"/><Relationship Id="rId58" Type="http://schemas.openxmlformats.org/officeDocument/2006/relationships/image" Target="../media/image29.png"/><Relationship Id="rId79" Type="http://schemas.openxmlformats.org/officeDocument/2006/relationships/customXml" Target="../ink/ink39.xml"/><Relationship Id="rId102" Type="http://schemas.openxmlformats.org/officeDocument/2006/relationships/image" Target="../media/image51.png"/><Relationship Id="rId123" Type="http://schemas.openxmlformats.org/officeDocument/2006/relationships/customXml" Target="../ink/ink61.xml"/><Relationship Id="rId144" Type="http://schemas.openxmlformats.org/officeDocument/2006/relationships/image" Target="../media/image72.png"/><Relationship Id="rId90" Type="http://schemas.openxmlformats.org/officeDocument/2006/relationships/image" Target="../media/image45.png"/><Relationship Id="rId165" Type="http://schemas.openxmlformats.org/officeDocument/2006/relationships/customXml" Target="../ink/ink82.xml"/><Relationship Id="rId186" Type="http://schemas.openxmlformats.org/officeDocument/2006/relationships/image" Target="../media/image93.png"/><Relationship Id="rId211" Type="http://schemas.openxmlformats.org/officeDocument/2006/relationships/customXml" Target="../ink/ink105.xml"/><Relationship Id="rId232" Type="http://schemas.openxmlformats.org/officeDocument/2006/relationships/image" Target="../media/image116.png"/><Relationship Id="rId253" Type="http://schemas.openxmlformats.org/officeDocument/2006/relationships/customXml" Target="../ink/ink126.xml"/><Relationship Id="rId274" Type="http://schemas.openxmlformats.org/officeDocument/2006/relationships/image" Target="../media/image137.png"/><Relationship Id="rId295" Type="http://schemas.openxmlformats.org/officeDocument/2006/relationships/customXml" Target="../ink/ink147.xml"/><Relationship Id="rId309" Type="http://schemas.openxmlformats.org/officeDocument/2006/relationships/customXml" Target="../ink/ink154.xml"/><Relationship Id="rId27" Type="http://schemas.openxmlformats.org/officeDocument/2006/relationships/customXml" Target="../ink/ink13.xml"/><Relationship Id="rId48" Type="http://schemas.openxmlformats.org/officeDocument/2006/relationships/image" Target="../media/image24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34" Type="http://schemas.openxmlformats.org/officeDocument/2006/relationships/image" Target="../media/image67.png"/><Relationship Id="rId320" Type="http://schemas.openxmlformats.org/officeDocument/2006/relationships/image" Target="../media/image160.png"/><Relationship Id="rId80" Type="http://schemas.openxmlformats.org/officeDocument/2006/relationships/image" Target="../media/image40.png"/><Relationship Id="rId155" Type="http://schemas.openxmlformats.org/officeDocument/2006/relationships/customXml" Target="../ink/ink77.xml"/><Relationship Id="rId176" Type="http://schemas.openxmlformats.org/officeDocument/2006/relationships/image" Target="../media/image88.png"/><Relationship Id="rId197" Type="http://schemas.openxmlformats.org/officeDocument/2006/relationships/customXml" Target="../ink/ink98.xml"/><Relationship Id="rId201" Type="http://schemas.openxmlformats.org/officeDocument/2006/relationships/customXml" Target="../ink/ink100.xml"/><Relationship Id="rId222" Type="http://schemas.openxmlformats.org/officeDocument/2006/relationships/image" Target="../media/image111.png"/><Relationship Id="rId243" Type="http://schemas.openxmlformats.org/officeDocument/2006/relationships/customXml" Target="../ink/ink121.xml"/><Relationship Id="rId264" Type="http://schemas.openxmlformats.org/officeDocument/2006/relationships/image" Target="../media/image132.png"/><Relationship Id="rId285" Type="http://schemas.openxmlformats.org/officeDocument/2006/relationships/customXml" Target="../ink/ink142.xml"/><Relationship Id="rId17" Type="http://schemas.openxmlformats.org/officeDocument/2006/relationships/customXml" Target="../ink/ink8.xml"/><Relationship Id="rId38" Type="http://schemas.openxmlformats.org/officeDocument/2006/relationships/image" Target="../media/image19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24" Type="http://schemas.openxmlformats.org/officeDocument/2006/relationships/image" Target="../media/image62.png"/><Relationship Id="rId310" Type="http://schemas.openxmlformats.org/officeDocument/2006/relationships/image" Target="../media/image155.png"/><Relationship Id="rId70" Type="http://schemas.openxmlformats.org/officeDocument/2006/relationships/image" Target="../media/image35.png"/><Relationship Id="rId91" Type="http://schemas.openxmlformats.org/officeDocument/2006/relationships/customXml" Target="../ink/ink45.xml"/><Relationship Id="rId145" Type="http://schemas.openxmlformats.org/officeDocument/2006/relationships/customXml" Target="../ink/ink72.xml"/><Relationship Id="rId166" Type="http://schemas.openxmlformats.org/officeDocument/2006/relationships/image" Target="../media/image83.png"/><Relationship Id="rId187" Type="http://schemas.openxmlformats.org/officeDocument/2006/relationships/customXml" Target="../ink/ink93.xml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106.png"/><Relationship Id="rId233" Type="http://schemas.openxmlformats.org/officeDocument/2006/relationships/customXml" Target="../ink/ink116.xml"/><Relationship Id="rId254" Type="http://schemas.openxmlformats.org/officeDocument/2006/relationships/image" Target="../media/image127.png"/><Relationship Id="rId28" Type="http://schemas.openxmlformats.org/officeDocument/2006/relationships/image" Target="../media/image14.png"/><Relationship Id="rId49" Type="http://schemas.openxmlformats.org/officeDocument/2006/relationships/customXml" Target="../ink/ink24.xml"/><Relationship Id="rId114" Type="http://schemas.openxmlformats.org/officeDocument/2006/relationships/image" Target="../media/image57.png"/><Relationship Id="rId275" Type="http://schemas.openxmlformats.org/officeDocument/2006/relationships/customXml" Target="../ink/ink137.xml"/><Relationship Id="rId296" Type="http://schemas.openxmlformats.org/officeDocument/2006/relationships/image" Target="../media/image148.png"/><Relationship Id="rId300" Type="http://schemas.openxmlformats.org/officeDocument/2006/relationships/image" Target="../media/image150.png"/><Relationship Id="rId60" Type="http://schemas.openxmlformats.org/officeDocument/2006/relationships/image" Target="../media/image30.png"/><Relationship Id="rId81" Type="http://schemas.openxmlformats.org/officeDocument/2006/relationships/customXml" Target="../ink/ink40.xml"/><Relationship Id="rId135" Type="http://schemas.openxmlformats.org/officeDocument/2006/relationships/customXml" Target="../ink/ink67.xml"/><Relationship Id="rId156" Type="http://schemas.openxmlformats.org/officeDocument/2006/relationships/image" Target="../media/image78.png"/><Relationship Id="rId177" Type="http://schemas.openxmlformats.org/officeDocument/2006/relationships/customXml" Target="../ink/ink88.xml"/><Relationship Id="rId198" Type="http://schemas.openxmlformats.org/officeDocument/2006/relationships/image" Target="../media/image99.png"/><Relationship Id="rId202" Type="http://schemas.openxmlformats.org/officeDocument/2006/relationships/image" Target="../media/image101.png"/><Relationship Id="rId223" Type="http://schemas.openxmlformats.org/officeDocument/2006/relationships/customXml" Target="../ink/ink111.xml"/><Relationship Id="rId244" Type="http://schemas.openxmlformats.org/officeDocument/2006/relationships/image" Target="../media/image122.png"/><Relationship Id="rId18" Type="http://schemas.openxmlformats.org/officeDocument/2006/relationships/image" Target="../media/image9.png"/><Relationship Id="rId39" Type="http://schemas.openxmlformats.org/officeDocument/2006/relationships/customXml" Target="../ink/ink19.xml"/><Relationship Id="rId265" Type="http://schemas.openxmlformats.org/officeDocument/2006/relationships/customXml" Target="../ink/ink132.xml"/><Relationship Id="rId286" Type="http://schemas.openxmlformats.org/officeDocument/2006/relationships/image" Target="../media/image143.png"/><Relationship Id="rId50" Type="http://schemas.openxmlformats.org/officeDocument/2006/relationships/image" Target="../media/image25.png"/><Relationship Id="rId104" Type="http://schemas.openxmlformats.org/officeDocument/2006/relationships/image" Target="../media/image52.png"/><Relationship Id="rId125" Type="http://schemas.openxmlformats.org/officeDocument/2006/relationships/customXml" Target="../ink/ink62.xml"/><Relationship Id="rId146" Type="http://schemas.openxmlformats.org/officeDocument/2006/relationships/image" Target="../media/image73.png"/><Relationship Id="rId167" Type="http://schemas.openxmlformats.org/officeDocument/2006/relationships/customXml" Target="../ink/ink83.xml"/><Relationship Id="rId188" Type="http://schemas.openxmlformats.org/officeDocument/2006/relationships/image" Target="../media/image94.png"/><Relationship Id="rId311" Type="http://schemas.openxmlformats.org/officeDocument/2006/relationships/customXml" Target="../ink/ink155.xml"/><Relationship Id="rId71" Type="http://schemas.openxmlformats.org/officeDocument/2006/relationships/customXml" Target="../ink/ink35.xml"/><Relationship Id="rId92" Type="http://schemas.openxmlformats.org/officeDocument/2006/relationships/image" Target="../media/image46.png"/><Relationship Id="rId213" Type="http://schemas.openxmlformats.org/officeDocument/2006/relationships/customXml" Target="../ink/ink106.xml"/><Relationship Id="rId234" Type="http://schemas.openxmlformats.org/officeDocument/2006/relationships/image" Target="../media/image117.png"/><Relationship Id="rId2" Type="http://schemas.openxmlformats.org/officeDocument/2006/relationships/image" Target="../media/image1.png"/><Relationship Id="rId29" Type="http://schemas.openxmlformats.org/officeDocument/2006/relationships/customXml" Target="../ink/ink14.xml"/><Relationship Id="rId255" Type="http://schemas.openxmlformats.org/officeDocument/2006/relationships/customXml" Target="../ink/ink127.xml"/><Relationship Id="rId276" Type="http://schemas.openxmlformats.org/officeDocument/2006/relationships/image" Target="../media/image138.png"/><Relationship Id="rId297" Type="http://schemas.openxmlformats.org/officeDocument/2006/relationships/customXml" Target="../ink/ink148.xml"/><Relationship Id="rId40" Type="http://schemas.openxmlformats.org/officeDocument/2006/relationships/image" Target="../media/image20.png"/><Relationship Id="rId115" Type="http://schemas.openxmlformats.org/officeDocument/2006/relationships/customXml" Target="../ink/ink57.xml"/><Relationship Id="rId136" Type="http://schemas.openxmlformats.org/officeDocument/2006/relationships/image" Target="../media/image68.png"/><Relationship Id="rId157" Type="http://schemas.openxmlformats.org/officeDocument/2006/relationships/customXml" Target="../ink/ink78.xml"/><Relationship Id="rId178" Type="http://schemas.openxmlformats.org/officeDocument/2006/relationships/image" Target="../media/image89.png"/><Relationship Id="rId301" Type="http://schemas.openxmlformats.org/officeDocument/2006/relationships/customXml" Target="../ink/ink150.xml"/><Relationship Id="rId61" Type="http://schemas.openxmlformats.org/officeDocument/2006/relationships/customXml" Target="../ink/ink30.xml"/><Relationship Id="rId82" Type="http://schemas.openxmlformats.org/officeDocument/2006/relationships/image" Target="../media/image41.png"/><Relationship Id="rId199" Type="http://schemas.openxmlformats.org/officeDocument/2006/relationships/customXml" Target="../ink/ink99.xml"/><Relationship Id="rId203" Type="http://schemas.openxmlformats.org/officeDocument/2006/relationships/customXml" Target="../ink/ink10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17.xml"/><Relationship Id="rId299" Type="http://schemas.openxmlformats.org/officeDocument/2006/relationships/customXml" Target="../ink/ink308.xml"/><Relationship Id="rId303" Type="http://schemas.openxmlformats.org/officeDocument/2006/relationships/customXml" Target="../ink/ink310.xml"/><Relationship Id="rId21" Type="http://schemas.openxmlformats.org/officeDocument/2006/relationships/customXml" Target="../ink/ink169.xml"/><Relationship Id="rId42" Type="http://schemas.openxmlformats.org/officeDocument/2006/relationships/image" Target="../media/image21.png"/><Relationship Id="rId63" Type="http://schemas.openxmlformats.org/officeDocument/2006/relationships/customXml" Target="../ink/ink190.xml"/><Relationship Id="rId84" Type="http://schemas.openxmlformats.org/officeDocument/2006/relationships/image" Target="../media/image42.png"/><Relationship Id="rId138" Type="http://schemas.openxmlformats.org/officeDocument/2006/relationships/image" Target="../media/image69.png"/><Relationship Id="rId159" Type="http://schemas.openxmlformats.org/officeDocument/2006/relationships/customXml" Target="../ink/ink238.xml"/><Relationship Id="rId324" Type="http://schemas.openxmlformats.org/officeDocument/2006/relationships/image" Target="../media/image162.png"/><Relationship Id="rId345" Type="http://schemas.openxmlformats.org/officeDocument/2006/relationships/customXml" Target="../ink/ink331.xml"/><Relationship Id="rId170" Type="http://schemas.openxmlformats.org/officeDocument/2006/relationships/image" Target="../media/image85.png"/><Relationship Id="rId191" Type="http://schemas.openxmlformats.org/officeDocument/2006/relationships/customXml" Target="../ink/ink254.xml"/><Relationship Id="rId205" Type="http://schemas.openxmlformats.org/officeDocument/2006/relationships/customXml" Target="../ink/ink261.xml"/><Relationship Id="rId226" Type="http://schemas.openxmlformats.org/officeDocument/2006/relationships/image" Target="../media/image113.png"/><Relationship Id="rId247" Type="http://schemas.openxmlformats.org/officeDocument/2006/relationships/customXml" Target="../ink/ink282.xml"/><Relationship Id="rId107" Type="http://schemas.openxmlformats.org/officeDocument/2006/relationships/customXml" Target="../ink/ink212.xml"/><Relationship Id="rId268" Type="http://schemas.openxmlformats.org/officeDocument/2006/relationships/image" Target="../media/image134.png"/><Relationship Id="rId289" Type="http://schemas.openxmlformats.org/officeDocument/2006/relationships/customXml" Target="../ink/ink303.xml"/><Relationship Id="rId11" Type="http://schemas.openxmlformats.org/officeDocument/2006/relationships/customXml" Target="../ink/ink164.xml"/><Relationship Id="rId32" Type="http://schemas.openxmlformats.org/officeDocument/2006/relationships/image" Target="../media/image16.png"/><Relationship Id="rId53" Type="http://schemas.openxmlformats.org/officeDocument/2006/relationships/customXml" Target="../ink/ink185.xml"/><Relationship Id="rId74" Type="http://schemas.openxmlformats.org/officeDocument/2006/relationships/image" Target="../media/image37.png"/><Relationship Id="rId128" Type="http://schemas.openxmlformats.org/officeDocument/2006/relationships/image" Target="../media/image64.png"/><Relationship Id="rId149" Type="http://schemas.openxmlformats.org/officeDocument/2006/relationships/customXml" Target="../ink/ink233.xml"/><Relationship Id="rId314" Type="http://schemas.openxmlformats.org/officeDocument/2006/relationships/image" Target="../media/image157.png"/><Relationship Id="rId335" Type="http://schemas.openxmlformats.org/officeDocument/2006/relationships/customXml" Target="../ink/ink326.xml"/><Relationship Id="rId5" Type="http://schemas.openxmlformats.org/officeDocument/2006/relationships/customXml" Target="../ink/ink161.xml"/><Relationship Id="rId95" Type="http://schemas.openxmlformats.org/officeDocument/2006/relationships/customXml" Target="../ink/ink206.xml"/><Relationship Id="rId160" Type="http://schemas.openxmlformats.org/officeDocument/2006/relationships/image" Target="../media/image80.png"/><Relationship Id="rId181" Type="http://schemas.openxmlformats.org/officeDocument/2006/relationships/customXml" Target="../ink/ink249.xml"/><Relationship Id="rId216" Type="http://schemas.openxmlformats.org/officeDocument/2006/relationships/image" Target="../media/image108.png"/><Relationship Id="rId237" Type="http://schemas.openxmlformats.org/officeDocument/2006/relationships/customXml" Target="../ink/ink277.xml"/><Relationship Id="rId258" Type="http://schemas.openxmlformats.org/officeDocument/2006/relationships/image" Target="../media/image129.png"/><Relationship Id="rId279" Type="http://schemas.openxmlformats.org/officeDocument/2006/relationships/customXml" Target="../ink/ink298.xml"/><Relationship Id="rId22" Type="http://schemas.openxmlformats.org/officeDocument/2006/relationships/image" Target="../media/image11.png"/><Relationship Id="rId43" Type="http://schemas.openxmlformats.org/officeDocument/2006/relationships/customXml" Target="../ink/ink180.xml"/><Relationship Id="rId64" Type="http://schemas.openxmlformats.org/officeDocument/2006/relationships/image" Target="../media/image32.png"/><Relationship Id="rId118" Type="http://schemas.openxmlformats.org/officeDocument/2006/relationships/image" Target="../media/image59.png"/><Relationship Id="rId139" Type="http://schemas.openxmlformats.org/officeDocument/2006/relationships/customXml" Target="../ink/ink228.xml"/><Relationship Id="rId290" Type="http://schemas.openxmlformats.org/officeDocument/2006/relationships/image" Target="../media/image145.png"/><Relationship Id="rId304" Type="http://schemas.openxmlformats.org/officeDocument/2006/relationships/image" Target="../media/image152.png"/><Relationship Id="rId325" Type="http://schemas.openxmlformats.org/officeDocument/2006/relationships/customXml" Target="../ink/ink321.xml"/><Relationship Id="rId346" Type="http://schemas.openxmlformats.org/officeDocument/2006/relationships/image" Target="../media/image173.png"/><Relationship Id="rId85" Type="http://schemas.openxmlformats.org/officeDocument/2006/relationships/customXml" Target="../ink/ink201.xml"/><Relationship Id="rId150" Type="http://schemas.openxmlformats.org/officeDocument/2006/relationships/image" Target="../media/image75.png"/><Relationship Id="rId171" Type="http://schemas.openxmlformats.org/officeDocument/2006/relationships/customXml" Target="../ink/ink244.xml"/><Relationship Id="rId192" Type="http://schemas.openxmlformats.org/officeDocument/2006/relationships/image" Target="../media/image96.png"/><Relationship Id="rId206" Type="http://schemas.openxmlformats.org/officeDocument/2006/relationships/image" Target="../media/image103.png"/><Relationship Id="rId227" Type="http://schemas.openxmlformats.org/officeDocument/2006/relationships/customXml" Target="../ink/ink272.xml"/><Relationship Id="rId248" Type="http://schemas.openxmlformats.org/officeDocument/2006/relationships/image" Target="../media/image124.png"/><Relationship Id="rId269" Type="http://schemas.openxmlformats.org/officeDocument/2006/relationships/customXml" Target="../ink/ink293.xml"/><Relationship Id="rId12" Type="http://schemas.openxmlformats.org/officeDocument/2006/relationships/image" Target="../media/image6.png"/><Relationship Id="rId33" Type="http://schemas.openxmlformats.org/officeDocument/2006/relationships/customXml" Target="../ink/ink175.xml"/><Relationship Id="rId108" Type="http://schemas.openxmlformats.org/officeDocument/2006/relationships/image" Target="../media/image54.png"/><Relationship Id="rId129" Type="http://schemas.openxmlformats.org/officeDocument/2006/relationships/customXml" Target="../ink/ink223.xml"/><Relationship Id="rId280" Type="http://schemas.openxmlformats.org/officeDocument/2006/relationships/image" Target="../media/image140.png"/><Relationship Id="rId315" Type="http://schemas.openxmlformats.org/officeDocument/2006/relationships/customXml" Target="../ink/ink316.xml"/><Relationship Id="rId336" Type="http://schemas.openxmlformats.org/officeDocument/2006/relationships/image" Target="../media/image168.png"/><Relationship Id="rId54" Type="http://schemas.openxmlformats.org/officeDocument/2006/relationships/image" Target="../media/image27.png"/><Relationship Id="rId75" Type="http://schemas.openxmlformats.org/officeDocument/2006/relationships/customXml" Target="../ink/ink196.xml"/><Relationship Id="rId96" Type="http://schemas.openxmlformats.org/officeDocument/2006/relationships/image" Target="../media/image48.png"/><Relationship Id="rId140" Type="http://schemas.openxmlformats.org/officeDocument/2006/relationships/image" Target="../media/image70.png"/><Relationship Id="rId161" Type="http://schemas.openxmlformats.org/officeDocument/2006/relationships/customXml" Target="../ink/ink239.xml"/><Relationship Id="rId182" Type="http://schemas.openxmlformats.org/officeDocument/2006/relationships/image" Target="../media/image91.png"/><Relationship Id="rId217" Type="http://schemas.openxmlformats.org/officeDocument/2006/relationships/customXml" Target="../ink/ink267.xml"/><Relationship Id="rId6" Type="http://schemas.openxmlformats.org/officeDocument/2006/relationships/image" Target="../media/image3.png"/><Relationship Id="rId238" Type="http://schemas.openxmlformats.org/officeDocument/2006/relationships/image" Target="../media/image119.png"/><Relationship Id="rId259" Type="http://schemas.openxmlformats.org/officeDocument/2006/relationships/customXml" Target="../ink/ink288.xml"/><Relationship Id="rId23" Type="http://schemas.openxmlformats.org/officeDocument/2006/relationships/customXml" Target="../ink/ink170.xml"/><Relationship Id="rId119" Type="http://schemas.openxmlformats.org/officeDocument/2006/relationships/customXml" Target="../ink/ink218.xml"/><Relationship Id="rId270" Type="http://schemas.openxmlformats.org/officeDocument/2006/relationships/image" Target="../media/image135.png"/><Relationship Id="rId291" Type="http://schemas.openxmlformats.org/officeDocument/2006/relationships/customXml" Target="../ink/ink304.xml"/><Relationship Id="rId305" Type="http://schemas.openxmlformats.org/officeDocument/2006/relationships/customXml" Target="../ink/ink311.xml"/><Relationship Id="rId326" Type="http://schemas.openxmlformats.org/officeDocument/2006/relationships/image" Target="../media/image163.png"/><Relationship Id="rId44" Type="http://schemas.openxmlformats.org/officeDocument/2006/relationships/image" Target="../media/image22.png"/><Relationship Id="rId65" Type="http://schemas.openxmlformats.org/officeDocument/2006/relationships/customXml" Target="../ink/ink191.xml"/><Relationship Id="rId86" Type="http://schemas.openxmlformats.org/officeDocument/2006/relationships/image" Target="../media/image43.png"/><Relationship Id="rId130" Type="http://schemas.openxmlformats.org/officeDocument/2006/relationships/image" Target="../media/image65.png"/><Relationship Id="rId151" Type="http://schemas.openxmlformats.org/officeDocument/2006/relationships/customXml" Target="../ink/ink234.xml"/><Relationship Id="rId172" Type="http://schemas.openxmlformats.org/officeDocument/2006/relationships/image" Target="../media/image86.png"/><Relationship Id="rId193" Type="http://schemas.openxmlformats.org/officeDocument/2006/relationships/customXml" Target="../ink/ink255.xml"/><Relationship Id="rId207" Type="http://schemas.openxmlformats.org/officeDocument/2006/relationships/customXml" Target="../ink/ink262.xml"/><Relationship Id="rId228" Type="http://schemas.openxmlformats.org/officeDocument/2006/relationships/image" Target="../media/image114.png"/><Relationship Id="rId249" Type="http://schemas.openxmlformats.org/officeDocument/2006/relationships/customXml" Target="../ink/ink283.xml"/><Relationship Id="rId13" Type="http://schemas.openxmlformats.org/officeDocument/2006/relationships/customXml" Target="../ink/ink165.xml"/><Relationship Id="rId109" Type="http://schemas.openxmlformats.org/officeDocument/2006/relationships/customXml" Target="../ink/ink213.xml"/><Relationship Id="rId260" Type="http://schemas.openxmlformats.org/officeDocument/2006/relationships/image" Target="../media/image130.png"/><Relationship Id="rId281" Type="http://schemas.openxmlformats.org/officeDocument/2006/relationships/customXml" Target="../ink/ink299.xml"/><Relationship Id="rId316" Type="http://schemas.openxmlformats.org/officeDocument/2006/relationships/image" Target="../media/image158.png"/><Relationship Id="rId337" Type="http://schemas.openxmlformats.org/officeDocument/2006/relationships/customXml" Target="../ink/ink327.xml"/><Relationship Id="rId34" Type="http://schemas.openxmlformats.org/officeDocument/2006/relationships/image" Target="../media/image17.png"/><Relationship Id="rId55" Type="http://schemas.openxmlformats.org/officeDocument/2006/relationships/customXml" Target="../ink/ink186.xml"/><Relationship Id="rId76" Type="http://schemas.openxmlformats.org/officeDocument/2006/relationships/image" Target="../media/image38.png"/><Relationship Id="rId97" Type="http://schemas.openxmlformats.org/officeDocument/2006/relationships/customXml" Target="../ink/ink207.xml"/><Relationship Id="rId120" Type="http://schemas.openxmlformats.org/officeDocument/2006/relationships/image" Target="../media/image60.png"/><Relationship Id="rId141" Type="http://schemas.openxmlformats.org/officeDocument/2006/relationships/customXml" Target="../ink/ink229.xml"/><Relationship Id="rId7" Type="http://schemas.openxmlformats.org/officeDocument/2006/relationships/customXml" Target="../ink/ink162.xml"/><Relationship Id="rId162" Type="http://schemas.openxmlformats.org/officeDocument/2006/relationships/image" Target="../media/image81.png"/><Relationship Id="rId183" Type="http://schemas.openxmlformats.org/officeDocument/2006/relationships/customXml" Target="../ink/ink250.xml"/><Relationship Id="rId218" Type="http://schemas.openxmlformats.org/officeDocument/2006/relationships/image" Target="../media/image109.png"/><Relationship Id="rId239" Type="http://schemas.openxmlformats.org/officeDocument/2006/relationships/customXml" Target="../ink/ink278.xml"/><Relationship Id="rId250" Type="http://schemas.openxmlformats.org/officeDocument/2006/relationships/image" Target="../media/image125.png"/><Relationship Id="rId271" Type="http://schemas.openxmlformats.org/officeDocument/2006/relationships/customXml" Target="../ink/ink294.xml"/><Relationship Id="rId292" Type="http://schemas.openxmlformats.org/officeDocument/2006/relationships/image" Target="../media/image146.png"/><Relationship Id="rId306" Type="http://schemas.openxmlformats.org/officeDocument/2006/relationships/image" Target="../media/image153.png"/><Relationship Id="rId24" Type="http://schemas.openxmlformats.org/officeDocument/2006/relationships/image" Target="../media/image12.png"/><Relationship Id="rId45" Type="http://schemas.openxmlformats.org/officeDocument/2006/relationships/customXml" Target="../ink/ink181.xml"/><Relationship Id="rId66" Type="http://schemas.openxmlformats.org/officeDocument/2006/relationships/image" Target="../media/image33.png"/><Relationship Id="rId87" Type="http://schemas.openxmlformats.org/officeDocument/2006/relationships/customXml" Target="../ink/ink202.xml"/><Relationship Id="rId110" Type="http://schemas.openxmlformats.org/officeDocument/2006/relationships/image" Target="../media/image55.png"/><Relationship Id="rId131" Type="http://schemas.openxmlformats.org/officeDocument/2006/relationships/customXml" Target="../ink/ink224.xml"/><Relationship Id="rId327" Type="http://schemas.openxmlformats.org/officeDocument/2006/relationships/customXml" Target="../ink/ink322.xml"/><Relationship Id="rId152" Type="http://schemas.openxmlformats.org/officeDocument/2006/relationships/image" Target="../media/image76.png"/><Relationship Id="rId173" Type="http://schemas.openxmlformats.org/officeDocument/2006/relationships/customXml" Target="../ink/ink245.xml"/><Relationship Id="rId194" Type="http://schemas.openxmlformats.org/officeDocument/2006/relationships/image" Target="../media/image97.png"/><Relationship Id="rId208" Type="http://schemas.openxmlformats.org/officeDocument/2006/relationships/image" Target="../media/image104.png"/><Relationship Id="rId229" Type="http://schemas.openxmlformats.org/officeDocument/2006/relationships/customXml" Target="../ink/ink273.xml"/><Relationship Id="rId240" Type="http://schemas.openxmlformats.org/officeDocument/2006/relationships/image" Target="../media/image120.png"/><Relationship Id="rId261" Type="http://schemas.openxmlformats.org/officeDocument/2006/relationships/customXml" Target="../ink/ink289.xml"/><Relationship Id="rId14" Type="http://schemas.openxmlformats.org/officeDocument/2006/relationships/image" Target="../media/image7.png"/><Relationship Id="rId35" Type="http://schemas.openxmlformats.org/officeDocument/2006/relationships/customXml" Target="../ink/ink176.xml"/><Relationship Id="rId56" Type="http://schemas.openxmlformats.org/officeDocument/2006/relationships/image" Target="../media/image28.png"/><Relationship Id="rId77" Type="http://schemas.openxmlformats.org/officeDocument/2006/relationships/customXml" Target="../ink/ink197.xml"/><Relationship Id="rId100" Type="http://schemas.openxmlformats.org/officeDocument/2006/relationships/image" Target="../media/image50.png"/><Relationship Id="rId282" Type="http://schemas.openxmlformats.org/officeDocument/2006/relationships/image" Target="../media/image141.png"/><Relationship Id="rId317" Type="http://schemas.openxmlformats.org/officeDocument/2006/relationships/customXml" Target="../ink/ink317.xml"/><Relationship Id="rId338" Type="http://schemas.openxmlformats.org/officeDocument/2006/relationships/image" Target="../media/image169.png"/><Relationship Id="rId8" Type="http://schemas.openxmlformats.org/officeDocument/2006/relationships/image" Target="../media/image4.png"/><Relationship Id="rId98" Type="http://schemas.openxmlformats.org/officeDocument/2006/relationships/image" Target="../media/image49.png"/><Relationship Id="rId121" Type="http://schemas.openxmlformats.org/officeDocument/2006/relationships/customXml" Target="../ink/ink219.xml"/><Relationship Id="rId142" Type="http://schemas.openxmlformats.org/officeDocument/2006/relationships/image" Target="../media/image71.png"/><Relationship Id="rId163" Type="http://schemas.openxmlformats.org/officeDocument/2006/relationships/customXml" Target="../ink/ink240.xml"/><Relationship Id="rId184" Type="http://schemas.openxmlformats.org/officeDocument/2006/relationships/image" Target="../media/image92.png"/><Relationship Id="rId219" Type="http://schemas.openxmlformats.org/officeDocument/2006/relationships/customXml" Target="../ink/ink268.xml"/><Relationship Id="rId230" Type="http://schemas.openxmlformats.org/officeDocument/2006/relationships/image" Target="../media/image115.png"/><Relationship Id="rId251" Type="http://schemas.openxmlformats.org/officeDocument/2006/relationships/customXml" Target="../ink/ink284.xml"/><Relationship Id="rId25" Type="http://schemas.openxmlformats.org/officeDocument/2006/relationships/customXml" Target="../ink/ink171.xml"/><Relationship Id="rId46" Type="http://schemas.openxmlformats.org/officeDocument/2006/relationships/image" Target="../media/image23.png"/><Relationship Id="rId67" Type="http://schemas.openxmlformats.org/officeDocument/2006/relationships/customXml" Target="../ink/ink192.xml"/><Relationship Id="rId116" Type="http://schemas.openxmlformats.org/officeDocument/2006/relationships/image" Target="../media/image58.png"/><Relationship Id="rId137" Type="http://schemas.openxmlformats.org/officeDocument/2006/relationships/customXml" Target="../ink/ink227.xml"/><Relationship Id="rId158" Type="http://schemas.openxmlformats.org/officeDocument/2006/relationships/image" Target="../media/image79.png"/><Relationship Id="rId272" Type="http://schemas.openxmlformats.org/officeDocument/2006/relationships/image" Target="../media/image136.png"/><Relationship Id="rId293" Type="http://schemas.openxmlformats.org/officeDocument/2006/relationships/customXml" Target="../ink/ink305.xml"/><Relationship Id="rId302" Type="http://schemas.openxmlformats.org/officeDocument/2006/relationships/image" Target="../media/image151.png"/><Relationship Id="rId307" Type="http://schemas.openxmlformats.org/officeDocument/2006/relationships/customXml" Target="../ink/ink312.xml"/><Relationship Id="rId323" Type="http://schemas.openxmlformats.org/officeDocument/2006/relationships/customXml" Target="../ink/ink320.xml"/><Relationship Id="rId328" Type="http://schemas.openxmlformats.org/officeDocument/2006/relationships/image" Target="../media/image164.png"/><Relationship Id="rId344" Type="http://schemas.openxmlformats.org/officeDocument/2006/relationships/image" Target="../media/image172.png"/><Relationship Id="rId20" Type="http://schemas.openxmlformats.org/officeDocument/2006/relationships/image" Target="../media/image10.png"/><Relationship Id="rId41" Type="http://schemas.openxmlformats.org/officeDocument/2006/relationships/customXml" Target="../ink/ink179.xml"/><Relationship Id="rId62" Type="http://schemas.openxmlformats.org/officeDocument/2006/relationships/image" Target="../media/image31.png"/><Relationship Id="rId83" Type="http://schemas.openxmlformats.org/officeDocument/2006/relationships/customXml" Target="../ink/ink200.xml"/><Relationship Id="rId88" Type="http://schemas.openxmlformats.org/officeDocument/2006/relationships/image" Target="../media/image44.png"/><Relationship Id="rId111" Type="http://schemas.openxmlformats.org/officeDocument/2006/relationships/customXml" Target="../ink/ink214.xml"/><Relationship Id="rId132" Type="http://schemas.openxmlformats.org/officeDocument/2006/relationships/image" Target="../media/image66.png"/><Relationship Id="rId153" Type="http://schemas.openxmlformats.org/officeDocument/2006/relationships/customXml" Target="../ink/ink235.xml"/><Relationship Id="rId174" Type="http://schemas.openxmlformats.org/officeDocument/2006/relationships/image" Target="../media/image87.png"/><Relationship Id="rId179" Type="http://schemas.openxmlformats.org/officeDocument/2006/relationships/customXml" Target="../ink/ink248.xml"/><Relationship Id="rId195" Type="http://schemas.openxmlformats.org/officeDocument/2006/relationships/customXml" Target="../ink/ink256.xml"/><Relationship Id="rId209" Type="http://schemas.openxmlformats.org/officeDocument/2006/relationships/customXml" Target="../ink/ink263.xml"/><Relationship Id="rId190" Type="http://schemas.openxmlformats.org/officeDocument/2006/relationships/image" Target="../media/image95.png"/><Relationship Id="rId204" Type="http://schemas.openxmlformats.org/officeDocument/2006/relationships/image" Target="../media/image102.png"/><Relationship Id="rId220" Type="http://schemas.openxmlformats.org/officeDocument/2006/relationships/image" Target="../media/image110.png"/><Relationship Id="rId225" Type="http://schemas.openxmlformats.org/officeDocument/2006/relationships/customXml" Target="../ink/ink271.xml"/><Relationship Id="rId241" Type="http://schemas.openxmlformats.org/officeDocument/2006/relationships/customXml" Target="../ink/ink279.xml"/><Relationship Id="rId246" Type="http://schemas.openxmlformats.org/officeDocument/2006/relationships/image" Target="../media/image123.png"/><Relationship Id="rId267" Type="http://schemas.openxmlformats.org/officeDocument/2006/relationships/customXml" Target="../ink/ink292.xml"/><Relationship Id="rId288" Type="http://schemas.openxmlformats.org/officeDocument/2006/relationships/image" Target="../media/image144.png"/><Relationship Id="rId15" Type="http://schemas.openxmlformats.org/officeDocument/2006/relationships/customXml" Target="../ink/ink166.xml"/><Relationship Id="rId36" Type="http://schemas.openxmlformats.org/officeDocument/2006/relationships/image" Target="../media/image18.png"/><Relationship Id="rId57" Type="http://schemas.openxmlformats.org/officeDocument/2006/relationships/customXml" Target="../ink/ink187.xml"/><Relationship Id="rId106" Type="http://schemas.openxmlformats.org/officeDocument/2006/relationships/image" Target="../media/image53.png"/><Relationship Id="rId127" Type="http://schemas.openxmlformats.org/officeDocument/2006/relationships/customXml" Target="../ink/ink222.xml"/><Relationship Id="rId262" Type="http://schemas.openxmlformats.org/officeDocument/2006/relationships/image" Target="../media/image131.png"/><Relationship Id="rId283" Type="http://schemas.openxmlformats.org/officeDocument/2006/relationships/customXml" Target="../ink/ink300.xml"/><Relationship Id="rId313" Type="http://schemas.openxmlformats.org/officeDocument/2006/relationships/customXml" Target="../ink/ink315.xml"/><Relationship Id="rId318" Type="http://schemas.openxmlformats.org/officeDocument/2006/relationships/image" Target="../media/image159.png"/><Relationship Id="rId339" Type="http://schemas.openxmlformats.org/officeDocument/2006/relationships/customXml" Target="../ink/ink328.xml"/><Relationship Id="rId10" Type="http://schemas.openxmlformats.org/officeDocument/2006/relationships/image" Target="../media/image5.png"/><Relationship Id="rId31" Type="http://schemas.openxmlformats.org/officeDocument/2006/relationships/customXml" Target="../ink/ink174.xml"/><Relationship Id="rId52" Type="http://schemas.openxmlformats.org/officeDocument/2006/relationships/image" Target="../media/image26.png"/><Relationship Id="rId73" Type="http://schemas.openxmlformats.org/officeDocument/2006/relationships/customXml" Target="../ink/ink195.xml"/><Relationship Id="rId78" Type="http://schemas.openxmlformats.org/officeDocument/2006/relationships/image" Target="../media/image39.png"/><Relationship Id="rId94" Type="http://schemas.openxmlformats.org/officeDocument/2006/relationships/image" Target="../media/image47.png"/><Relationship Id="rId99" Type="http://schemas.openxmlformats.org/officeDocument/2006/relationships/customXml" Target="../ink/ink208.xml"/><Relationship Id="rId101" Type="http://schemas.openxmlformats.org/officeDocument/2006/relationships/customXml" Target="../ink/ink209.xml"/><Relationship Id="rId122" Type="http://schemas.openxmlformats.org/officeDocument/2006/relationships/image" Target="../media/image61.png"/><Relationship Id="rId143" Type="http://schemas.openxmlformats.org/officeDocument/2006/relationships/customXml" Target="../ink/ink230.xml"/><Relationship Id="rId148" Type="http://schemas.openxmlformats.org/officeDocument/2006/relationships/image" Target="../media/image74.png"/><Relationship Id="rId164" Type="http://schemas.openxmlformats.org/officeDocument/2006/relationships/image" Target="../media/image82.png"/><Relationship Id="rId169" Type="http://schemas.openxmlformats.org/officeDocument/2006/relationships/customXml" Target="../ink/ink243.xml"/><Relationship Id="rId185" Type="http://schemas.openxmlformats.org/officeDocument/2006/relationships/customXml" Target="../ink/ink251.xml"/><Relationship Id="rId334" Type="http://schemas.openxmlformats.org/officeDocument/2006/relationships/image" Target="../media/image167.png"/><Relationship Id="rId4" Type="http://schemas.openxmlformats.org/officeDocument/2006/relationships/image" Target="../media/image2.png"/><Relationship Id="rId9" Type="http://schemas.openxmlformats.org/officeDocument/2006/relationships/customXml" Target="../ink/ink163.xml"/><Relationship Id="rId180" Type="http://schemas.openxmlformats.org/officeDocument/2006/relationships/image" Target="../media/image90.png"/><Relationship Id="rId210" Type="http://schemas.openxmlformats.org/officeDocument/2006/relationships/image" Target="../media/image105.png"/><Relationship Id="rId215" Type="http://schemas.openxmlformats.org/officeDocument/2006/relationships/customXml" Target="../ink/ink266.xml"/><Relationship Id="rId236" Type="http://schemas.openxmlformats.org/officeDocument/2006/relationships/image" Target="../media/image118.png"/><Relationship Id="rId257" Type="http://schemas.openxmlformats.org/officeDocument/2006/relationships/customXml" Target="../ink/ink287.xml"/><Relationship Id="rId278" Type="http://schemas.openxmlformats.org/officeDocument/2006/relationships/image" Target="../media/image139.png"/><Relationship Id="rId26" Type="http://schemas.openxmlformats.org/officeDocument/2006/relationships/image" Target="../media/image13.png"/><Relationship Id="rId231" Type="http://schemas.openxmlformats.org/officeDocument/2006/relationships/customXml" Target="../ink/ink274.xml"/><Relationship Id="rId252" Type="http://schemas.openxmlformats.org/officeDocument/2006/relationships/image" Target="../media/image126.png"/><Relationship Id="rId273" Type="http://schemas.openxmlformats.org/officeDocument/2006/relationships/customXml" Target="../ink/ink295.xml"/><Relationship Id="rId294" Type="http://schemas.openxmlformats.org/officeDocument/2006/relationships/image" Target="../media/image147.png"/><Relationship Id="rId308" Type="http://schemas.openxmlformats.org/officeDocument/2006/relationships/image" Target="../media/image154.png"/><Relationship Id="rId329" Type="http://schemas.openxmlformats.org/officeDocument/2006/relationships/customXml" Target="../ink/ink323.xml"/><Relationship Id="rId47" Type="http://schemas.openxmlformats.org/officeDocument/2006/relationships/customXml" Target="../ink/ink182.xml"/><Relationship Id="rId68" Type="http://schemas.openxmlformats.org/officeDocument/2006/relationships/image" Target="../media/image34.png"/><Relationship Id="rId89" Type="http://schemas.openxmlformats.org/officeDocument/2006/relationships/customXml" Target="../ink/ink203.xml"/><Relationship Id="rId112" Type="http://schemas.openxmlformats.org/officeDocument/2006/relationships/image" Target="../media/image56.png"/><Relationship Id="rId133" Type="http://schemas.openxmlformats.org/officeDocument/2006/relationships/customXml" Target="../ink/ink225.xml"/><Relationship Id="rId154" Type="http://schemas.openxmlformats.org/officeDocument/2006/relationships/image" Target="../media/image77.png"/><Relationship Id="rId175" Type="http://schemas.openxmlformats.org/officeDocument/2006/relationships/customXml" Target="../ink/ink246.xml"/><Relationship Id="rId340" Type="http://schemas.openxmlformats.org/officeDocument/2006/relationships/image" Target="../media/image170.png"/><Relationship Id="rId196" Type="http://schemas.openxmlformats.org/officeDocument/2006/relationships/image" Target="../media/image98.png"/><Relationship Id="rId200" Type="http://schemas.openxmlformats.org/officeDocument/2006/relationships/image" Target="../media/image100.png"/><Relationship Id="rId16" Type="http://schemas.openxmlformats.org/officeDocument/2006/relationships/image" Target="../media/image8.png"/><Relationship Id="rId221" Type="http://schemas.openxmlformats.org/officeDocument/2006/relationships/customXml" Target="../ink/ink269.xml"/><Relationship Id="rId242" Type="http://schemas.openxmlformats.org/officeDocument/2006/relationships/image" Target="../media/image121.png"/><Relationship Id="rId263" Type="http://schemas.openxmlformats.org/officeDocument/2006/relationships/customXml" Target="../ink/ink290.xml"/><Relationship Id="rId284" Type="http://schemas.openxmlformats.org/officeDocument/2006/relationships/image" Target="../media/image142.png"/><Relationship Id="rId319" Type="http://schemas.openxmlformats.org/officeDocument/2006/relationships/customXml" Target="../ink/ink318.xml"/><Relationship Id="rId37" Type="http://schemas.openxmlformats.org/officeDocument/2006/relationships/customXml" Target="../ink/ink177.xml"/><Relationship Id="rId58" Type="http://schemas.openxmlformats.org/officeDocument/2006/relationships/image" Target="../media/image29.png"/><Relationship Id="rId79" Type="http://schemas.openxmlformats.org/officeDocument/2006/relationships/customXml" Target="../ink/ink198.xml"/><Relationship Id="rId102" Type="http://schemas.openxmlformats.org/officeDocument/2006/relationships/image" Target="../media/image51.png"/><Relationship Id="rId123" Type="http://schemas.openxmlformats.org/officeDocument/2006/relationships/customXml" Target="../ink/ink220.xml"/><Relationship Id="rId144" Type="http://schemas.openxmlformats.org/officeDocument/2006/relationships/image" Target="../media/image72.png"/><Relationship Id="rId330" Type="http://schemas.openxmlformats.org/officeDocument/2006/relationships/image" Target="../media/image165.png"/><Relationship Id="rId90" Type="http://schemas.openxmlformats.org/officeDocument/2006/relationships/image" Target="../media/image45.png"/><Relationship Id="rId165" Type="http://schemas.openxmlformats.org/officeDocument/2006/relationships/customXml" Target="../ink/ink241.xml"/><Relationship Id="rId186" Type="http://schemas.openxmlformats.org/officeDocument/2006/relationships/image" Target="../media/image93.png"/><Relationship Id="rId211" Type="http://schemas.openxmlformats.org/officeDocument/2006/relationships/customXml" Target="../ink/ink264.xml"/><Relationship Id="rId232" Type="http://schemas.openxmlformats.org/officeDocument/2006/relationships/image" Target="../media/image116.png"/><Relationship Id="rId253" Type="http://schemas.openxmlformats.org/officeDocument/2006/relationships/customXml" Target="../ink/ink285.xml"/><Relationship Id="rId274" Type="http://schemas.openxmlformats.org/officeDocument/2006/relationships/image" Target="../media/image137.png"/><Relationship Id="rId295" Type="http://schemas.openxmlformats.org/officeDocument/2006/relationships/customXml" Target="../ink/ink306.xml"/><Relationship Id="rId309" Type="http://schemas.openxmlformats.org/officeDocument/2006/relationships/customXml" Target="../ink/ink313.xml"/><Relationship Id="rId27" Type="http://schemas.openxmlformats.org/officeDocument/2006/relationships/customXml" Target="../ink/ink172.xml"/><Relationship Id="rId48" Type="http://schemas.openxmlformats.org/officeDocument/2006/relationships/image" Target="../media/image24.png"/><Relationship Id="rId69" Type="http://schemas.openxmlformats.org/officeDocument/2006/relationships/customXml" Target="../ink/ink193.xml"/><Relationship Id="rId113" Type="http://schemas.openxmlformats.org/officeDocument/2006/relationships/customXml" Target="../ink/ink215.xml"/><Relationship Id="rId134" Type="http://schemas.openxmlformats.org/officeDocument/2006/relationships/image" Target="../media/image67.png"/><Relationship Id="rId320" Type="http://schemas.openxmlformats.org/officeDocument/2006/relationships/image" Target="../media/image160.png"/><Relationship Id="rId80" Type="http://schemas.openxmlformats.org/officeDocument/2006/relationships/image" Target="../media/image40.png"/><Relationship Id="rId155" Type="http://schemas.openxmlformats.org/officeDocument/2006/relationships/customXml" Target="../ink/ink236.xml"/><Relationship Id="rId176" Type="http://schemas.openxmlformats.org/officeDocument/2006/relationships/image" Target="../media/image88.png"/><Relationship Id="rId197" Type="http://schemas.openxmlformats.org/officeDocument/2006/relationships/customXml" Target="../ink/ink257.xml"/><Relationship Id="rId341" Type="http://schemas.openxmlformats.org/officeDocument/2006/relationships/customXml" Target="../ink/ink329.xml"/><Relationship Id="rId201" Type="http://schemas.openxmlformats.org/officeDocument/2006/relationships/customXml" Target="../ink/ink259.xml"/><Relationship Id="rId222" Type="http://schemas.openxmlformats.org/officeDocument/2006/relationships/image" Target="../media/image111.png"/><Relationship Id="rId243" Type="http://schemas.openxmlformats.org/officeDocument/2006/relationships/customXml" Target="../ink/ink280.xml"/><Relationship Id="rId264" Type="http://schemas.openxmlformats.org/officeDocument/2006/relationships/image" Target="../media/image132.png"/><Relationship Id="rId285" Type="http://schemas.openxmlformats.org/officeDocument/2006/relationships/customXml" Target="../ink/ink301.xml"/><Relationship Id="rId17" Type="http://schemas.openxmlformats.org/officeDocument/2006/relationships/customXml" Target="../ink/ink167.xml"/><Relationship Id="rId38" Type="http://schemas.openxmlformats.org/officeDocument/2006/relationships/image" Target="../media/image19.png"/><Relationship Id="rId59" Type="http://schemas.openxmlformats.org/officeDocument/2006/relationships/customXml" Target="../ink/ink188.xml"/><Relationship Id="rId103" Type="http://schemas.openxmlformats.org/officeDocument/2006/relationships/customXml" Target="../ink/ink210.xml"/><Relationship Id="rId124" Type="http://schemas.openxmlformats.org/officeDocument/2006/relationships/image" Target="../media/image62.png"/><Relationship Id="rId310" Type="http://schemas.openxmlformats.org/officeDocument/2006/relationships/image" Target="../media/image155.png"/><Relationship Id="rId70" Type="http://schemas.openxmlformats.org/officeDocument/2006/relationships/image" Target="../media/image35.png"/><Relationship Id="rId91" Type="http://schemas.openxmlformats.org/officeDocument/2006/relationships/customXml" Target="../ink/ink204.xml"/><Relationship Id="rId145" Type="http://schemas.openxmlformats.org/officeDocument/2006/relationships/customXml" Target="../ink/ink231.xml"/><Relationship Id="rId166" Type="http://schemas.openxmlformats.org/officeDocument/2006/relationships/image" Target="../media/image83.png"/><Relationship Id="rId187" Type="http://schemas.openxmlformats.org/officeDocument/2006/relationships/customXml" Target="../ink/ink252.xml"/><Relationship Id="rId331" Type="http://schemas.openxmlformats.org/officeDocument/2006/relationships/customXml" Target="../ink/ink324.xml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106.png"/><Relationship Id="rId233" Type="http://schemas.openxmlformats.org/officeDocument/2006/relationships/customXml" Target="../ink/ink275.xml"/><Relationship Id="rId254" Type="http://schemas.openxmlformats.org/officeDocument/2006/relationships/image" Target="../media/image127.png"/><Relationship Id="rId28" Type="http://schemas.openxmlformats.org/officeDocument/2006/relationships/image" Target="../media/image14.png"/><Relationship Id="rId49" Type="http://schemas.openxmlformats.org/officeDocument/2006/relationships/customXml" Target="../ink/ink183.xml"/><Relationship Id="rId114" Type="http://schemas.openxmlformats.org/officeDocument/2006/relationships/image" Target="../media/image57.png"/><Relationship Id="rId275" Type="http://schemas.openxmlformats.org/officeDocument/2006/relationships/customXml" Target="../ink/ink296.xml"/><Relationship Id="rId296" Type="http://schemas.openxmlformats.org/officeDocument/2006/relationships/image" Target="../media/image148.png"/><Relationship Id="rId300" Type="http://schemas.openxmlformats.org/officeDocument/2006/relationships/image" Target="../media/image150.png"/><Relationship Id="rId60" Type="http://schemas.openxmlformats.org/officeDocument/2006/relationships/image" Target="../media/image30.png"/><Relationship Id="rId81" Type="http://schemas.openxmlformats.org/officeDocument/2006/relationships/customXml" Target="../ink/ink199.xml"/><Relationship Id="rId135" Type="http://schemas.openxmlformats.org/officeDocument/2006/relationships/customXml" Target="../ink/ink226.xml"/><Relationship Id="rId156" Type="http://schemas.openxmlformats.org/officeDocument/2006/relationships/image" Target="../media/image78.png"/><Relationship Id="rId177" Type="http://schemas.openxmlformats.org/officeDocument/2006/relationships/customXml" Target="../ink/ink247.xml"/><Relationship Id="rId198" Type="http://schemas.openxmlformats.org/officeDocument/2006/relationships/image" Target="../media/image99.png"/><Relationship Id="rId321" Type="http://schemas.openxmlformats.org/officeDocument/2006/relationships/customXml" Target="../ink/ink319.xml"/><Relationship Id="rId342" Type="http://schemas.openxmlformats.org/officeDocument/2006/relationships/image" Target="../media/image171.png"/><Relationship Id="rId202" Type="http://schemas.openxmlformats.org/officeDocument/2006/relationships/image" Target="../media/image101.png"/><Relationship Id="rId223" Type="http://schemas.openxmlformats.org/officeDocument/2006/relationships/customXml" Target="../ink/ink270.xml"/><Relationship Id="rId244" Type="http://schemas.openxmlformats.org/officeDocument/2006/relationships/image" Target="../media/image122.png"/><Relationship Id="rId18" Type="http://schemas.openxmlformats.org/officeDocument/2006/relationships/image" Target="../media/image9.png"/><Relationship Id="rId39" Type="http://schemas.openxmlformats.org/officeDocument/2006/relationships/customXml" Target="../ink/ink178.xml"/><Relationship Id="rId265" Type="http://schemas.openxmlformats.org/officeDocument/2006/relationships/customXml" Target="../ink/ink291.xml"/><Relationship Id="rId286" Type="http://schemas.openxmlformats.org/officeDocument/2006/relationships/image" Target="../media/image143.png"/><Relationship Id="rId50" Type="http://schemas.openxmlformats.org/officeDocument/2006/relationships/image" Target="../media/image25.png"/><Relationship Id="rId104" Type="http://schemas.openxmlformats.org/officeDocument/2006/relationships/image" Target="../media/image52.png"/><Relationship Id="rId125" Type="http://schemas.openxmlformats.org/officeDocument/2006/relationships/customXml" Target="../ink/ink221.xml"/><Relationship Id="rId146" Type="http://schemas.openxmlformats.org/officeDocument/2006/relationships/image" Target="../media/image73.png"/><Relationship Id="rId167" Type="http://schemas.openxmlformats.org/officeDocument/2006/relationships/customXml" Target="../ink/ink242.xml"/><Relationship Id="rId188" Type="http://schemas.openxmlformats.org/officeDocument/2006/relationships/image" Target="../media/image94.png"/><Relationship Id="rId311" Type="http://schemas.openxmlformats.org/officeDocument/2006/relationships/customXml" Target="../ink/ink314.xml"/><Relationship Id="rId332" Type="http://schemas.openxmlformats.org/officeDocument/2006/relationships/image" Target="../media/image166.png"/><Relationship Id="rId71" Type="http://schemas.openxmlformats.org/officeDocument/2006/relationships/customXml" Target="../ink/ink194.xml"/><Relationship Id="rId92" Type="http://schemas.openxmlformats.org/officeDocument/2006/relationships/image" Target="../media/image46.png"/><Relationship Id="rId213" Type="http://schemas.openxmlformats.org/officeDocument/2006/relationships/customXml" Target="../ink/ink265.xml"/><Relationship Id="rId234" Type="http://schemas.openxmlformats.org/officeDocument/2006/relationships/image" Target="../media/image117.png"/><Relationship Id="rId2" Type="http://schemas.openxmlformats.org/officeDocument/2006/relationships/image" Target="../media/image1.png"/><Relationship Id="rId29" Type="http://schemas.openxmlformats.org/officeDocument/2006/relationships/customXml" Target="../ink/ink173.xml"/><Relationship Id="rId255" Type="http://schemas.openxmlformats.org/officeDocument/2006/relationships/customXml" Target="../ink/ink286.xml"/><Relationship Id="rId276" Type="http://schemas.openxmlformats.org/officeDocument/2006/relationships/image" Target="../media/image138.png"/><Relationship Id="rId297" Type="http://schemas.openxmlformats.org/officeDocument/2006/relationships/customXml" Target="../ink/ink307.xml"/><Relationship Id="rId40" Type="http://schemas.openxmlformats.org/officeDocument/2006/relationships/image" Target="../media/image20.png"/><Relationship Id="rId115" Type="http://schemas.openxmlformats.org/officeDocument/2006/relationships/customXml" Target="../ink/ink216.xml"/><Relationship Id="rId136" Type="http://schemas.openxmlformats.org/officeDocument/2006/relationships/image" Target="../media/image68.png"/><Relationship Id="rId157" Type="http://schemas.openxmlformats.org/officeDocument/2006/relationships/customXml" Target="../ink/ink237.xml"/><Relationship Id="rId178" Type="http://schemas.openxmlformats.org/officeDocument/2006/relationships/image" Target="../media/image89.png"/><Relationship Id="rId301" Type="http://schemas.openxmlformats.org/officeDocument/2006/relationships/customXml" Target="../ink/ink309.xml"/><Relationship Id="rId322" Type="http://schemas.openxmlformats.org/officeDocument/2006/relationships/image" Target="../media/image161.png"/><Relationship Id="rId343" Type="http://schemas.openxmlformats.org/officeDocument/2006/relationships/customXml" Target="../ink/ink330.xml"/><Relationship Id="rId61" Type="http://schemas.openxmlformats.org/officeDocument/2006/relationships/customXml" Target="../ink/ink189.xml"/><Relationship Id="rId82" Type="http://schemas.openxmlformats.org/officeDocument/2006/relationships/image" Target="../media/image41.png"/><Relationship Id="rId199" Type="http://schemas.openxmlformats.org/officeDocument/2006/relationships/customXml" Target="../ink/ink258.xml"/><Relationship Id="rId203" Type="http://schemas.openxmlformats.org/officeDocument/2006/relationships/customXml" Target="../ink/ink260.xml"/><Relationship Id="rId19" Type="http://schemas.openxmlformats.org/officeDocument/2006/relationships/customXml" Target="../ink/ink168.xml"/><Relationship Id="rId224" Type="http://schemas.openxmlformats.org/officeDocument/2006/relationships/image" Target="../media/image112.png"/><Relationship Id="rId245" Type="http://schemas.openxmlformats.org/officeDocument/2006/relationships/customXml" Target="../ink/ink281.xml"/><Relationship Id="rId266" Type="http://schemas.openxmlformats.org/officeDocument/2006/relationships/image" Target="../media/image133.png"/><Relationship Id="rId287" Type="http://schemas.openxmlformats.org/officeDocument/2006/relationships/customXml" Target="../ink/ink302.xml"/><Relationship Id="rId30" Type="http://schemas.openxmlformats.org/officeDocument/2006/relationships/image" Target="../media/image15.png"/><Relationship Id="rId105" Type="http://schemas.openxmlformats.org/officeDocument/2006/relationships/customXml" Target="../ink/ink211.xml"/><Relationship Id="rId126" Type="http://schemas.openxmlformats.org/officeDocument/2006/relationships/image" Target="../media/image63.png"/><Relationship Id="rId147" Type="http://schemas.openxmlformats.org/officeDocument/2006/relationships/customXml" Target="../ink/ink232.xml"/><Relationship Id="rId168" Type="http://schemas.openxmlformats.org/officeDocument/2006/relationships/image" Target="../media/image84.png"/><Relationship Id="rId312" Type="http://schemas.openxmlformats.org/officeDocument/2006/relationships/image" Target="../media/image156.png"/><Relationship Id="rId333" Type="http://schemas.openxmlformats.org/officeDocument/2006/relationships/customXml" Target="../ink/ink325.xml"/><Relationship Id="rId51" Type="http://schemas.openxmlformats.org/officeDocument/2006/relationships/customXml" Target="../ink/ink184.xml"/><Relationship Id="rId72" Type="http://schemas.openxmlformats.org/officeDocument/2006/relationships/image" Target="../media/image36.png"/><Relationship Id="rId93" Type="http://schemas.openxmlformats.org/officeDocument/2006/relationships/customXml" Target="../ink/ink205.xml"/><Relationship Id="rId189" Type="http://schemas.openxmlformats.org/officeDocument/2006/relationships/customXml" Target="../ink/ink253.xml"/><Relationship Id="rId3" Type="http://schemas.openxmlformats.org/officeDocument/2006/relationships/customXml" Target="../ink/ink160.xml"/><Relationship Id="rId214" Type="http://schemas.openxmlformats.org/officeDocument/2006/relationships/image" Target="../media/image107.png"/><Relationship Id="rId235" Type="http://schemas.openxmlformats.org/officeDocument/2006/relationships/customXml" Target="../ink/ink276.xml"/><Relationship Id="rId256" Type="http://schemas.openxmlformats.org/officeDocument/2006/relationships/image" Target="../media/image128.png"/><Relationship Id="rId277" Type="http://schemas.openxmlformats.org/officeDocument/2006/relationships/customXml" Target="../ink/ink297.xml"/><Relationship Id="rId298" Type="http://schemas.openxmlformats.org/officeDocument/2006/relationships/image" Target="../media/image1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지도, 텍스트이(가) 표시된 사진&#10;&#10;자동 생성된 설명">
            <a:extLst>
              <a:ext uri="{FF2B5EF4-FFF2-40B4-BE49-F238E27FC236}">
                <a16:creationId xmlns:a16="http://schemas.microsoft.com/office/drawing/2014/main" id="{1ADAC947-E422-4661-8DC0-748FC0C69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93" y="187678"/>
            <a:ext cx="5149146" cy="64826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9" name="잉크 28">
                <a:extLst>
                  <a:ext uri="{FF2B5EF4-FFF2-40B4-BE49-F238E27FC236}">
                    <a16:creationId xmlns:a16="http://schemas.microsoft.com/office/drawing/2014/main" id="{D99817FE-E254-4DE1-8D5C-B616F049B66E}"/>
                  </a:ext>
                </a:extLst>
              </p14:cNvPr>
              <p14:cNvContentPartPr/>
              <p14:nvPr/>
            </p14:nvContentPartPr>
            <p14:xfrm>
              <a:off x="4949058" y="1377464"/>
              <a:ext cx="626040" cy="1777320"/>
            </p14:xfrm>
          </p:contentPart>
        </mc:Choice>
        <mc:Fallback>
          <p:pic>
            <p:nvPicPr>
              <p:cNvPr id="29" name="잉크 28">
                <a:extLst>
                  <a:ext uri="{FF2B5EF4-FFF2-40B4-BE49-F238E27FC236}">
                    <a16:creationId xmlns:a16="http://schemas.microsoft.com/office/drawing/2014/main" id="{D99817FE-E254-4DE1-8D5C-B616F049B6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13058" y="1341824"/>
                <a:ext cx="697680" cy="18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0" name="잉크 29">
                <a:extLst>
                  <a:ext uri="{FF2B5EF4-FFF2-40B4-BE49-F238E27FC236}">
                    <a16:creationId xmlns:a16="http://schemas.microsoft.com/office/drawing/2014/main" id="{FE1CAD18-521B-429D-8893-2AFFF2F8D47B}"/>
                  </a:ext>
                </a:extLst>
              </p14:cNvPr>
              <p14:cNvContentPartPr/>
              <p14:nvPr/>
            </p14:nvContentPartPr>
            <p14:xfrm>
              <a:off x="5561058" y="3131024"/>
              <a:ext cx="873360" cy="294840"/>
            </p14:xfrm>
          </p:contentPart>
        </mc:Choice>
        <mc:Fallback>
          <p:pic>
            <p:nvPicPr>
              <p:cNvPr id="30" name="잉크 29">
                <a:extLst>
                  <a:ext uri="{FF2B5EF4-FFF2-40B4-BE49-F238E27FC236}">
                    <a16:creationId xmlns:a16="http://schemas.microsoft.com/office/drawing/2014/main" id="{FE1CAD18-521B-429D-8893-2AFFF2F8D47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5058" y="3095384"/>
                <a:ext cx="94500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1" name="잉크 30">
                <a:extLst>
                  <a:ext uri="{FF2B5EF4-FFF2-40B4-BE49-F238E27FC236}">
                    <a16:creationId xmlns:a16="http://schemas.microsoft.com/office/drawing/2014/main" id="{5E8E9D04-0989-4538-927B-FAB5D5117725}"/>
                  </a:ext>
                </a:extLst>
              </p14:cNvPr>
              <p14:cNvContentPartPr/>
              <p14:nvPr/>
            </p14:nvContentPartPr>
            <p14:xfrm>
              <a:off x="6412818" y="3419024"/>
              <a:ext cx="814680" cy="376920"/>
            </p14:xfrm>
          </p:contentPart>
        </mc:Choice>
        <mc:Fallback>
          <p:pic>
            <p:nvPicPr>
              <p:cNvPr id="31" name="잉크 30">
                <a:extLst>
                  <a:ext uri="{FF2B5EF4-FFF2-40B4-BE49-F238E27FC236}">
                    <a16:creationId xmlns:a16="http://schemas.microsoft.com/office/drawing/2014/main" id="{5E8E9D04-0989-4538-927B-FAB5D511772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76818" y="3383024"/>
                <a:ext cx="886320" cy="4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2" name="잉크 31">
                <a:extLst>
                  <a:ext uri="{FF2B5EF4-FFF2-40B4-BE49-F238E27FC236}">
                    <a16:creationId xmlns:a16="http://schemas.microsoft.com/office/drawing/2014/main" id="{F7D16496-0A32-4460-BAD3-710144F085AC}"/>
                  </a:ext>
                </a:extLst>
              </p14:cNvPr>
              <p14:cNvContentPartPr/>
              <p14:nvPr/>
            </p14:nvContentPartPr>
            <p14:xfrm>
              <a:off x="7189698" y="3758144"/>
              <a:ext cx="614520" cy="1019520"/>
            </p14:xfrm>
          </p:contentPart>
        </mc:Choice>
        <mc:Fallback>
          <p:pic>
            <p:nvPicPr>
              <p:cNvPr id="32" name="잉크 31">
                <a:extLst>
                  <a:ext uri="{FF2B5EF4-FFF2-40B4-BE49-F238E27FC236}">
                    <a16:creationId xmlns:a16="http://schemas.microsoft.com/office/drawing/2014/main" id="{F7D16496-0A32-4460-BAD3-710144F085A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53698" y="3722144"/>
                <a:ext cx="686160" cy="10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5" name="잉크 34">
                <a:extLst>
                  <a:ext uri="{FF2B5EF4-FFF2-40B4-BE49-F238E27FC236}">
                    <a16:creationId xmlns:a16="http://schemas.microsoft.com/office/drawing/2014/main" id="{B0AA97BB-7BD4-4B1A-926D-528AD2E5701A}"/>
                  </a:ext>
                </a:extLst>
              </p14:cNvPr>
              <p14:cNvContentPartPr/>
              <p14:nvPr/>
            </p14:nvContentPartPr>
            <p14:xfrm>
              <a:off x="5049858" y="2729984"/>
              <a:ext cx="363240" cy="966240"/>
            </p14:xfrm>
          </p:contentPart>
        </mc:Choice>
        <mc:Fallback>
          <p:pic>
            <p:nvPicPr>
              <p:cNvPr id="35" name="잉크 34">
                <a:extLst>
                  <a:ext uri="{FF2B5EF4-FFF2-40B4-BE49-F238E27FC236}">
                    <a16:creationId xmlns:a16="http://schemas.microsoft.com/office/drawing/2014/main" id="{B0AA97BB-7BD4-4B1A-926D-528AD2E570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14218" y="2694344"/>
                <a:ext cx="434880" cy="10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6" name="잉크 35">
                <a:extLst>
                  <a:ext uri="{FF2B5EF4-FFF2-40B4-BE49-F238E27FC236}">
                    <a16:creationId xmlns:a16="http://schemas.microsoft.com/office/drawing/2014/main" id="{BE3B1E82-E7EB-4C1A-A17D-51EAE4E627AB}"/>
                  </a:ext>
                </a:extLst>
              </p14:cNvPr>
              <p14:cNvContentPartPr/>
              <p14:nvPr/>
            </p14:nvContentPartPr>
            <p14:xfrm>
              <a:off x="4967058" y="3695144"/>
              <a:ext cx="68760" cy="577800"/>
            </p14:xfrm>
          </p:contentPart>
        </mc:Choice>
        <mc:Fallback>
          <p:pic>
            <p:nvPicPr>
              <p:cNvPr id="36" name="잉크 35">
                <a:extLst>
                  <a:ext uri="{FF2B5EF4-FFF2-40B4-BE49-F238E27FC236}">
                    <a16:creationId xmlns:a16="http://schemas.microsoft.com/office/drawing/2014/main" id="{BE3B1E82-E7EB-4C1A-A17D-51EAE4E627A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931058" y="3659144"/>
                <a:ext cx="140400" cy="64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7" name="잉크 36">
                <a:extLst>
                  <a:ext uri="{FF2B5EF4-FFF2-40B4-BE49-F238E27FC236}">
                    <a16:creationId xmlns:a16="http://schemas.microsoft.com/office/drawing/2014/main" id="{1A11E47B-4E3E-488B-A28E-CE11761D4C10}"/>
                  </a:ext>
                </a:extLst>
              </p14:cNvPr>
              <p14:cNvContentPartPr/>
              <p14:nvPr/>
            </p14:nvContentPartPr>
            <p14:xfrm>
              <a:off x="4957338" y="4221104"/>
              <a:ext cx="16560" cy="612720"/>
            </p14:xfrm>
          </p:contentPart>
        </mc:Choice>
        <mc:Fallback>
          <p:pic>
            <p:nvPicPr>
              <p:cNvPr id="37" name="잉크 36">
                <a:extLst>
                  <a:ext uri="{FF2B5EF4-FFF2-40B4-BE49-F238E27FC236}">
                    <a16:creationId xmlns:a16="http://schemas.microsoft.com/office/drawing/2014/main" id="{1A11E47B-4E3E-488B-A28E-CE11761D4C1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21698" y="4185104"/>
                <a:ext cx="88200" cy="68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8" name="잉크 37">
                <a:extLst>
                  <a:ext uri="{FF2B5EF4-FFF2-40B4-BE49-F238E27FC236}">
                    <a16:creationId xmlns:a16="http://schemas.microsoft.com/office/drawing/2014/main" id="{E5A1D54F-DCD0-4CB7-8AEE-51914BA21862}"/>
                  </a:ext>
                </a:extLst>
              </p14:cNvPr>
              <p14:cNvContentPartPr/>
              <p14:nvPr/>
            </p14:nvContentPartPr>
            <p14:xfrm>
              <a:off x="4450458" y="4822304"/>
              <a:ext cx="484560" cy="492480"/>
            </p14:xfrm>
          </p:contentPart>
        </mc:Choice>
        <mc:Fallback>
          <p:pic>
            <p:nvPicPr>
              <p:cNvPr id="38" name="잉크 37">
                <a:extLst>
                  <a:ext uri="{FF2B5EF4-FFF2-40B4-BE49-F238E27FC236}">
                    <a16:creationId xmlns:a16="http://schemas.microsoft.com/office/drawing/2014/main" id="{E5A1D54F-DCD0-4CB7-8AEE-51914BA2186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414458" y="4786304"/>
                <a:ext cx="556200" cy="56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9" name="잉크 38">
                <a:extLst>
                  <a:ext uri="{FF2B5EF4-FFF2-40B4-BE49-F238E27FC236}">
                    <a16:creationId xmlns:a16="http://schemas.microsoft.com/office/drawing/2014/main" id="{2C77858C-3E58-45D7-94F8-EC1E1FE19A8E}"/>
                  </a:ext>
                </a:extLst>
              </p14:cNvPr>
              <p14:cNvContentPartPr/>
              <p14:nvPr/>
            </p14:nvContentPartPr>
            <p14:xfrm>
              <a:off x="5104218" y="1388984"/>
              <a:ext cx="39960" cy="28440"/>
            </p14:xfrm>
          </p:contentPart>
        </mc:Choice>
        <mc:Fallback>
          <p:pic>
            <p:nvPicPr>
              <p:cNvPr id="39" name="잉크 38">
                <a:extLst>
                  <a:ext uri="{FF2B5EF4-FFF2-40B4-BE49-F238E27FC236}">
                    <a16:creationId xmlns:a16="http://schemas.microsoft.com/office/drawing/2014/main" id="{2C77858C-3E58-45D7-94F8-EC1E1FE19A8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68218" y="1353344"/>
                <a:ext cx="111600" cy="1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2" name="잉크 121">
                <a:extLst>
                  <a:ext uri="{FF2B5EF4-FFF2-40B4-BE49-F238E27FC236}">
                    <a16:creationId xmlns:a16="http://schemas.microsoft.com/office/drawing/2014/main" id="{A20A6EA1-6400-44F5-8785-CE6C3B3BDF5F}"/>
                  </a:ext>
                </a:extLst>
              </p14:cNvPr>
              <p14:cNvContentPartPr/>
              <p14:nvPr/>
            </p14:nvContentPartPr>
            <p14:xfrm>
              <a:off x="2492418" y="4847144"/>
              <a:ext cx="2392920" cy="1164240"/>
            </p14:xfrm>
          </p:contentPart>
        </mc:Choice>
        <mc:Fallback>
          <p:pic>
            <p:nvPicPr>
              <p:cNvPr id="122" name="잉크 121">
                <a:extLst>
                  <a:ext uri="{FF2B5EF4-FFF2-40B4-BE49-F238E27FC236}">
                    <a16:creationId xmlns:a16="http://schemas.microsoft.com/office/drawing/2014/main" id="{A20A6EA1-6400-44F5-8785-CE6C3B3BDF5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456778" y="4811504"/>
                <a:ext cx="2464560" cy="1235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7DA7935B-92B3-4FC4-B2D3-58C92654A5D5}"/>
              </a:ext>
            </a:extLst>
          </p:cNvPr>
          <p:cNvGrpSpPr/>
          <p:nvPr/>
        </p:nvGrpSpPr>
        <p:grpSpPr>
          <a:xfrm>
            <a:off x="400098" y="149864"/>
            <a:ext cx="9923040" cy="6657120"/>
            <a:chOff x="400098" y="149864"/>
            <a:chExt cx="9923040" cy="665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40" name="잉크 39">
                  <a:extLst>
                    <a:ext uri="{FF2B5EF4-FFF2-40B4-BE49-F238E27FC236}">
                      <a16:creationId xmlns:a16="http://schemas.microsoft.com/office/drawing/2014/main" id="{B5965515-3492-433F-96EA-AB1646EA1D33}"/>
                    </a:ext>
                  </a:extLst>
                </p14:cNvPr>
                <p14:cNvContentPartPr/>
                <p14:nvPr/>
              </p14:nvContentPartPr>
              <p14:xfrm>
                <a:off x="2834778" y="1377464"/>
                <a:ext cx="2288520" cy="126360"/>
              </p14:xfrm>
            </p:contentPart>
          </mc:Choice>
          <mc:Fallback>
            <p:pic>
              <p:nvPicPr>
                <p:cNvPr id="40" name="잉크 39">
                  <a:extLst>
                    <a:ext uri="{FF2B5EF4-FFF2-40B4-BE49-F238E27FC236}">
                      <a16:creationId xmlns:a16="http://schemas.microsoft.com/office/drawing/2014/main" id="{B5965515-3492-433F-96EA-AB1646EA1D3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798778" y="1341824"/>
                  <a:ext cx="23601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41" name="잉크 40">
                  <a:extLst>
                    <a:ext uri="{FF2B5EF4-FFF2-40B4-BE49-F238E27FC236}">
                      <a16:creationId xmlns:a16="http://schemas.microsoft.com/office/drawing/2014/main" id="{A8EDD22B-4013-4302-B35B-37B0DBB9634E}"/>
                    </a:ext>
                  </a:extLst>
                </p14:cNvPr>
                <p14:cNvContentPartPr/>
                <p14:nvPr/>
              </p14:nvContentPartPr>
              <p14:xfrm>
                <a:off x="1602498" y="1239584"/>
                <a:ext cx="197640" cy="426240"/>
              </p14:xfrm>
            </p:contentPart>
          </mc:Choice>
          <mc:Fallback>
            <p:pic>
              <p:nvPicPr>
                <p:cNvPr id="41" name="잉크 40">
                  <a:extLst>
                    <a:ext uri="{FF2B5EF4-FFF2-40B4-BE49-F238E27FC236}">
                      <a16:creationId xmlns:a16="http://schemas.microsoft.com/office/drawing/2014/main" id="{A8EDD22B-4013-4302-B35B-37B0DBB9634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566858" y="1203944"/>
                  <a:ext cx="26928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42" name="잉크 41">
                  <a:extLst>
                    <a:ext uri="{FF2B5EF4-FFF2-40B4-BE49-F238E27FC236}">
                      <a16:creationId xmlns:a16="http://schemas.microsoft.com/office/drawing/2014/main" id="{7B8A5887-A24C-4D15-A5C7-E255B35CCE23}"/>
                    </a:ext>
                  </a:extLst>
                </p14:cNvPr>
                <p14:cNvContentPartPr/>
                <p14:nvPr/>
              </p14:nvContentPartPr>
              <p14:xfrm>
                <a:off x="1790778" y="1080824"/>
                <a:ext cx="238680" cy="385560"/>
              </p14:xfrm>
            </p:contentPart>
          </mc:Choice>
          <mc:Fallback>
            <p:pic>
              <p:nvPicPr>
                <p:cNvPr id="42" name="잉크 41">
                  <a:extLst>
                    <a:ext uri="{FF2B5EF4-FFF2-40B4-BE49-F238E27FC236}">
                      <a16:creationId xmlns:a16="http://schemas.microsoft.com/office/drawing/2014/main" id="{7B8A5887-A24C-4D15-A5C7-E255B35CCE2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754778" y="1045184"/>
                  <a:ext cx="31032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3" name="잉크 42">
                  <a:extLst>
                    <a:ext uri="{FF2B5EF4-FFF2-40B4-BE49-F238E27FC236}">
                      <a16:creationId xmlns:a16="http://schemas.microsoft.com/office/drawing/2014/main" id="{CE3F9465-D607-4637-9AB4-F76ACB60AE39}"/>
                    </a:ext>
                  </a:extLst>
                </p14:cNvPr>
                <p14:cNvContentPartPr/>
                <p14:nvPr/>
              </p14:nvContentPartPr>
              <p14:xfrm>
                <a:off x="2203338" y="1039064"/>
                <a:ext cx="277560" cy="216000"/>
              </p14:xfrm>
            </p:contentPart>
          </mc:Choice>
          <mc:Fallback>
            <p:pic>
              <p:nvPicPr>
                <p:cNvPr id="43" name="잉크 42">
                  <a:extLst>
                    <a:ext uri="{FF2B5EF4-FFF2-40B4-BE49-F238E27FC236}">
                      <a16:creationId xmlns:a16="http://schemas.microsoft.com/office/drawing/2014/main" id="{CE3F9465-D607-4637-9AB4-F76ACB60AE3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167698" y="1003424"/>
                  <a:ext cx="3492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4" name="잉크 43">
                  <a:extLst>
                    <a:ext uri="{FF2B5EF4-FFF2-40B4-BE49-F238E27FC236}">
                      <a16:creationId xmlns:a16="http://schemas.microsoft.com/office/drawing/2014/main" id="{FCA5C699-FC2F-44CE-8FF3-D91489B83F35}"/>
                    </a:ext>
                  </a:extLst>
                </p14:cNvPr>
                <p14:cNvContentPartPr/>
                <p14:nvPr/>
              </p14:nvContentPartPr>
              <p14:xfrm>
                <a:off x="2204058" y="1352624"/>
                <a:ext cx="252000" cy="416520"/>
              </p14:xfrm>
            </p:contentPart>
          </mc:Choice>
          <mc:Fallback>
            <p:pic>
              <p:nvPicPr>
                <p:cNvPr id="44" name="잉크 43">
                  <a:extLst>
                    <a:ext uri="{FF2B5EF4-FFF2-40B4-BE49-F238E27FC236}">
                      <a16:creationId xmlns:a16="http://schemas.microsoft.com/office/drawing/2014/main" id="{FCA5C699-FC2F-44CE-8FF3-D91489B83F3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168058" y="1316624"/>
                  <a:ext cx="32364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6" name="잉크 45">
                  <a:extLst>
                    <a:ext uri="{FF2B5EF4-FFF2-40B4-BE49-F238E27FC236}">
                      <a16:creationId xmlns:a16="http://schemas.microsoft.com/office/drawing/2014/main" id="{31DC9259-E99D-464F-AB76-8E98DAA3A017}"/>
                    </a:ext>
                  </a:extLst>
                </p14:cNvPr>
                <p14:cNvContentPartPr/>
                <p14:nvPr/>
              </p14:nvContentPartPr>
              <p14:xfrm>
                <a:off x="5009898" y="1788584"/>
                <a:ext cx="18720" cy="36720"/>
              </p14:xfrm>
            </p:contentPart>
          </mc:Choice>
          <mc:Fallback>
            <p:pic>
              <p:nvPicPr>
                <p:cNvPr id="46" name="잉크 45">
                  <a:extLst>
                    <a:ext uri="{FF2B5EF4-FFF2-40B4-BE49-F238E27FC236}">
                      <a16:creationId xmlns:a16="http://schemas.microsoft.com/office/drawing/2014/main" id="{31DC9259-E99D-464F-AB76-8E98DAA3A01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974258" y="1752584"/>
                  <a:ext cx="9036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7" name="잉크 46">
                  <a:extLst>
                    <a:ext uri="{FF2B5EF4-FFF2-40B4-BE49-F238E27FC236}">
                      <a16:creationId xmlns:a16="http://schemas.microsoft.com/office/drawing/2014/main" id="{BCBF5219-2DFC-4683-BA6C-E124223AEF2D}"/>
                    </a:ext>
                  </a:extLst>
                </p14:cNvPr>
                <p14:cNvContentPartPr/>
                <p14:nvPr/>
              </p14:nvContentPartPr>
              <p14:xfrm>
                <a:off x="2826138" y="1828184"/>
                <a:ext cx="2171880" cy="288000"/>
              </p14:xfrm>
            </p:contentPart>
          </mc:Choice>
          <mc:Fallback>
            <p:pic>
              <p:nvPicPr>
                <p:cNvPr id="47" name="잉크 46">
                  <a:extLst>
                    <a:ext uri="{FF2B5EF4-FFF2-40B4-BE49-F238E27FC236}">
                      <a16:creationId xmlns:a16="http://schemas.microsoft.com/office/drawing/2014/main" id="{BCBF5219-2DFC-4683-BA6C-E124223AEF2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90138" y="1792544"/>
                  <a:ext cx="22435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8" name="잉크 47">
                  <a:extLst>
                    <a:ext uri="{FF2B5EF4-FFF2-40B4-BE49-F238E27FC236}">
                      <a16:creationId xmlns:a16="http://schemas.microsoft.com/office/drawing/2014/main" id="{776961CB-78C9-4D6E-B2BC-5D0900817B7C}"/>
                    </a:ext>
                  </a:extLst>
                </p14:cNvPr>
                <p14:cNvContentPartPr/>
                <p14:nvPr/>
              </p14:nvContentPartPr>
              <p14:xfrm>
                <a:off x="1615458" y="2065424"/>
                <a:ext cx="367920" cy="150120"/>
              </p14:xfrm>
            </p:contentPart>
          </mc:Choice>
          <mc:Fallback>
            <p:pic>
              <p:nvPicPr>
                <p:cNvPr id="48" name="잉크 47">
                  <a:extLst>
                    <a:ext uri="{FF2B5EF4-FFF2-40B4-BE49-F238E27FC236}">
                      <a16:creationId xmlns:a16="http://schemas.microsoft.com/office/drawing/2014/main" id="{776961CB-78C9-4D6E-B2BC-5D0900817B7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79818" y="2029784"/>
                  <a:ext cx="4395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9" name="잉크 48">
                  <a:extLst>
                    <a:ext uri="{FF2B5EF4-FFF2-40B4-BE49-F238E27FC236}">
                      <a16:creationId xmlns:a16="http://schemas.microsoft.com/office/drawing/2014/main" id="{FF5725B6-E885-4FEE-A148-04590420DF3E}"/>
                    </a:ext>
                  </a:extLst>
                </p14:cNvPr>
                <p14:cNvContentPartPr/>
                <p14:nvPr/>
              </p14:nvContentPartPr>
              <p14:xfrm>
                <a:off x="1629498" y="2002064"/>
                <a:ext cx="648360" cy="392040"/>
              </p14:xfrm>
            </p:contentPart>
          </mc:Choice>
          <mc:Fallback>
            <p:pic>
              <p:nvPicPr>
                <p:cNvPr id="49" name="잉크 48">
                  <a:extLst>
                    <a:ext uri="{FF2B5EF4-FFF2-40B4-BE49-F238E27FC236}">
                      <a16:creationId xmlns:a16="http://schemas.microsoft.com/office/drawing/2014/main" id="{FF5725B6-E885-4FEE-A148-04590420DF3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593858" y="1966424"/>
                  <a:ext cx="720000" cy="46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1" name="잉크 50">
                  <a:extLst>
                    <a:ext uri="{FF2B5EF4-FFF2-40B4-BE49-F238E27FC236}">
                      <a16:creationId xmlns:a16="http://schemas.microsoft.com/office/drawing/2014/main" id="{FB51983C-9E05-4F9B-BCC4-29BA96F36734}"/>
                    </a:ext>
                  </a:extLst>
                </p14:cNvPr>
                <p14:cNvContentPartPr/>
                <p14:nvPr/>
              </p14:nvContentPartPr>
              <p14:xfrm>
                <a:off x="1877178" y="2426144"/>
                <a:ext cx="225000" cy="221760"/>
              </p14:xfrm>
            </p:contentPart>
          </mc:Choice>
          <mc:Fallback>
            <p:pic>
              <p:nvPicPr>
                <p:cNvPr id="51" name="잉크 50">
                  <a:extLst>
                    <a:ext uri="{FF2B5EF4-FFF2-40B4-BE49-F238E27FC236}">
                      <a16:creationId xmlns:a16="http://schemas.microsoft.com/office/drawing/2014/main" id="{FB51983C-9E05-4F9B-BCC4-29BA96F3673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841538" y="2390144"/>
                  <a:ext cx="2966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2" name="잉크 51">
                  <a:extLst>
                    <a:ext uri="{FF2B5EF4-FFF2-40B4-BE49-F238E27FC236}">
                      <a16:creationId xmlns:a16="http://schemas.microsoft.com/office/drawing/2014/main" id="{2F417212-D1AA-4909-AFFA-3D16BDC4BC3C}"/>
                    </a:ext>
                  </a:extLst>
                </p14:cNvPr>
                <p14:cNvContentPartPr/>
                <p14:nvPr/>
              </p14:nvContentPartPr>
              <p14:xfrm>
                <a:off x="2315658" y="2052104"/>
                <a:ext cx="192960" cy="294840"/>
              </p14:xfrm>
            </p:contentPart>
          </mc:Choice>
          <mc:Fallback>
            <p:pic>
              <p:nvPicPr>
                <p:cNvPr id="52" name="잉크 51">
                  <a:extLst>
                    <a:ext uri="{FF2B5EF4-FFF2-40B4-BE49-F238E27FC236}">
                      <a16:creationId xmlns:a16="http://schemas.microsoft.com/office/drawing/2014/main" id="{2F417212-D1AA-4909-AFFA-3D16BDC4BC3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279658" y="2016464"/>
                  <a:ext cx="26460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3" name="잉크 52">
                  <a:extLst>
                    <a:ext uri="{FF2B5EF4-FFF2-40B4-BE49-F238E27FC236}">
                      <a16:creationId xmlns:a16="http://schemas.microsoft.com/office/drawing/2014/main" id="{49864F9A-360F-4813-897A-D87D470564E0}"/>
                    </a:ext>
                  </a:extLst>
                </p14:cNvPr>
                <p14:cNvContentPartPr/>
                <p14:nvPr/>
              </p14:nvContentPartPr>
              <p14:xfrm>
                <a:off x="2529858" y="2066504"/>
                <a:ext cx="72720" cy="5400"/>
              </p14:xfrm>
            </p:contentPart>
          </mc:Choice>
          <mc:Fallback>
            <p:pic>
              <p:nvPicPr>
                <p:cNvPr id="53" name="잉크 52">
                  <a:extLst>
                    <a:ext uri="{FF2B5EF4-FFF2-40B4-BE49-F238E27FC236}">
                      <a16:creationId xmlns:a16="http://schemas.microsoft.com/office/drawing/2014/main" id="{49864F9A-360F-4813-897A-D87D470564E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493858" y="2030504"/>
                  <a:ext cx="1443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4" name="잉크 53">
                  <a:extLst>
                    <a:ext uri="{FF2B5EF4-FFF2-40B4-BE49-F238E27FC236}">
                      <a16:creationId xmlns:a16="http://schemas.microsoft.com/office/drawing/2014/main" id="{0DA0F7DE-9BB1-45C6-9C00-F585BC616435}"/>
                    </a:ext>
                  </a:extLst>
                </p14:cNvPr>
                <p14:cNvContentPartPr/>
                <p14:nvPr/>
              </p14:nvContentPartPr>
              <p14:xfrm>
                <a:off x="2529858" y="2175584"/>
                <a:ext cx="140400" cy="102960"/>
              </p14:xfrm>
            </p:contentPart>
          </mc:Choice>
          <mc:Fallback>
            <p:pic>
              <p:nvPicPr>
                <p:cNvPr id="54" name="잉크 53">
                  <a:extLst>
                    <a:ext uri="{FF2B5EF4-FFF2-40B4-BE49-F238E27FC236}">
                      <a16:creationId xmlns:a16="http://schemas.microsoft.com/office/drawing/2014/main" id="{0DA0F7DE-9BB1-45C6-9C00-F585BC61643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493858" y="2139944"/>
                  <a:ext cx="21204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5" name="잉크 54">
                  <a:extLst>
                    <a:ext uri="{FF2B5EF4-FFF2-40B4-BE49-F238E27FC236}">
                      <a16:creationId xmlns:a16="http://schemas.microsoft.com/office/drawing/2014/main" id="{7FC05427-227A-4095-91EB-8CB963984077}"/>
                    </a:ext>
                  </a:extLst>
                </p14:cNvPr>
                <p14:cNvContentPartPr/>
                <p14:nvPr/>
              </p14:nvContentPartPr>
              <p14:xfrm>
                <a:off x="2637498" y="1978664"/>
                <a:ext cx="30240" cy="397080"/>
              </p14:xfrm>
            </p:contentPart>
          </mc:Choice>
          <mc:Fallback>
            <p:pic>
              <p:nvPicPr>
                <p:cNvPr id="55" name="잉크 54">
                  <a:extLst>
                    <a:ext uri="{FF2B5EF4-FFF2-40B4-BE49-F238E27FC236}">
                      <a16:creationId xmlns:a16="http://schemas.microsoft.com/office/drawing/2014/main" id="{7FC05427-227A-4095-91EB-8CB96398407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601858" y="1943024"/>
                  <a:ext cx="10188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6" name="잉크 55">
                  <a:extLst>
                    <a:ext uri="{FF2B5EF4-FFF2-40B4-BE49-F238E27FC236}">
                      <a16:creationId xmlns:a16="http://schemas.microsoft.com/office/drawing/2014/main" id="{81C22E5D-575B-4F01-9E8A-44823851D711}"/>
                    </a:ext>
                  </a:extLst>
                </p14:cNvPr>
                <p14:cNvContentPartPr/>
                <p14:nvPr/>
              </p14:nvContentPartPr>
              <p14:xfrm>
                <a:off x="2447778" y="2438744"/>
                <a:ext cx="173160" cy="181080"/>
              </p14:xfrm>
            </p:contentPart>
          </mc:Choice>
          <mc:Fallback>
            <p:pic>
              <p:nvPicPr>
                <p:cNvPr id="56" name="잉크 55">
                  <a:extLst>
                    <a:ext uri="{FF2B5EF4-FFF2-40B4-BE49-F238E27FC236}">
                      <a16:creationId xmlns:a16="http://schemas.microsoft.com/office/drawing/2014/main" id="{81C22E5D-575B-4F01-9E8A-44823851D711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411778" y="2403104"/>
                  <a:ext cx="24480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8" name="잉크 57">
                  <a:extLst>
                    <a:ext uri="{FF2B5EF4-FFF2-40B4-BE49-F238E27FC236}">
                      <a16:creationId xmlns:a16="http://schemas.microsoft.com/office/drawing/2014/main" id="{D34EB6FE-071B-4BDA-956D-706708B6F0EC}"/>
                    </a:ext>
                  </a:extLst>
                </p14:cNvPr>
                <p14:cNvContentPartPr/>
                <p14:nvPr/>
              </p14:nvContentPartPr>
              <p14:xfrm>
                <a:off x="5203938" y="2354144"/>
                <a:ext cx="31680" cy="56160"/>
              </p14:xfrm>
            </p:contentPart>
          </mc:Choice>
          <mc:Fallback>
            <p:pic>
              <p:nvPicPr>
                <p:cNvPr id="58" name="잉크 57">
                  <a:extLst>
                    <a:ext uri="{FF2B5EF4-FFF2-40B4-BE49-F238E27FC236}">
                      <a16:creationId xmlns:a16="http://schemas.microsoft.com/office/drawing/2014/main" id="{D34EB6FE-071B-4BDA-956D-706708B6F0E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168298" y="2318504"/>
                  <a:ext cx="10332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9" name="잉크 58">
                  <a:extLst>
                    <a:ext uri="{FF2B5EF4-FFF2-40B4-BE49-F238E27FC236}">
                      <a16:creationId xmlns:a16="http://schemas.microsoft.com/office/drawing/2014/main" id="{3E7D401F-E66E-432D-ADB9-79AB6F251457}"/>
                    </a:ext>
                  </a:extLst>
                </p14:cNvPr>
                <p14:cNvContentPartPr/>
                <p14:nvPr/>
              </p14:nvContentPartPr>
              <p14:xfrm>
                <a:off x="2380098" y="2404544"/>
                <a:ext cx="2781000" cy="669960"/>
              </p14:xfrm>
            </p:contentPart>
          </mc:Choice>
          <mc:Fallback>
            <p:pic>
              <p:nvPicPr>
                <p:cNvPr id="59" name="잉크 58">
                  <a:extLst>
                    <a:ext uri="{FF2B5EF4-FFF2-40B4-BE49-F238E27FC236}">
                      <a16:creationId xmlns:a16="http://schemas.microsoft.com/office/drawing/2014/main" id="{3E7D401F-E66E-432D-ADB9-79AB6F25145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344098" y="2368544"/>
                  <a:ext cx="2852640" cy="74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1" name="잉크 60">
                  <a:extLst>
                    <a:ext uri="{FF2B5EF4-FFF2-40B4-BE49-F238E27FC236}">
                      <a16:creationId xmlns:a16="http://schemas.microsoft.com/office/drawing/2014/main" id="{E3EB01B5-91EA-4B6F-9B7F-7941D4D72E5B}"/>
                    </a:ext>
                  </a:extLst>
                </p14:cNvPr>
                <p14:cNvContentPartPr/>
                <p14:nvPr/>
              </p14:nvContentPartPr>
              <p14:xfrm>
                <a:off x="463098" y="2942384"/>
                <a:ext cx="182160" cy="26280"/>
              </p14:xfrm>
            </p:contentPart>
          </mc:Choice>
          <mc:Fallback>
            <p:pic>
              <p:nvPicPr>
                <p:cNvPr id="61" name="잉크 60">
                  <a:extLst>
                    <a:ext uri="{FF2B5EF4-FFF2-40B4-BE49-F238E27FC236}">
                      <a16:creationId xmlns:a16="http://schemas.microsoft.com/office/drawing/2014/main" id="{E3EB01B5-91EA-4B6F-9B7F-7941D4D72E5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27458" y="2906744"/>
                  <a:ext cx="2538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62" name="잉크 61">
                  <a:extLst>
                    <a:ext uri="{FF2B5EF4-FFF2-40B4-BE49-F238E27FC236}">
                      <a16:creationId xmlns:a16="http://schemas.microsoft.com/office/drawing/2014/main" id="{7B5E7703-FB86-4DCF-B509-973F83253F07}"/>
                    </a:ext>
                  </a:extLst>
                </p14:cNvPr>
                <p14:cNvContentPartPr/>
                <p14:nvPr/>
              </p14:nvContentPartPr>
              <p14:xfrm>
                <a:off x="400098" y="3042824"/>
                <a:ext cx="374760" cy="213480"/>
              </p14:xfrm>
            </p:contentPart>
          </mc:Choice>
          <mc:Fallback>
            <p:pic>
              <p:nvPicPr>
                <p:cNvPr id="62" name="잉크 61">
                  <a:extLst>
                    <a:ext uri="{FF2B5EF4-FFF2-40B4-BE49-F238E27FC236}">
                      <a16:creationId xmlns:a16="http://schemas.microsoft.com/office/drawing/2014/main" id="{7B5E7703-FB86-4DCF-B509-973F83253F0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64458" y="3007184"/>
                  <a:ext cx="44640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3" name="잉크 62">
                  <a:extLst>
                    <a:ext uri="{FF2B5EF4-FFF2-40B4-BE49-F238E27FC236}">
                      <a16:creationId xmlns:a16="http://schemas.microsoft.com/office/drawing/2014/main" id="{6CC67366-DD7A-4C1B-B70B-14AD71FC4B11}"/>
                    </a:ext>
                  </a:extLst>
                </p14:cNvPr>
                <p14:cNvContentPartPr/>
                <p14:nvPr/>
              </p14:nvContentPartPr>
              <p14:xfrm>
                <a:off x="738858" y="2946344"/>
                <a:ext cx="152280" cy="22320"/>
              </p14:xfrm>
            </p:contentPart>
          </mc:Choice>
          <mc:Fallback>
            <p:pic>
              <p:nvPicPr>
                <p:cNvPr id="63" name="잉크 62">
                  <a:extLst>
                    <a:ext uri="{FF2B5EF4-FFF2-40B4-BE49-F238E27FC236}">
                      <a16:creationId xmlns:a16="http://schemas.microsoft.com/office/drawing/2014/main" id="{6CC67366-DD7A-4C1B-B70B-14AD71FC4B1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02858" y="2910344"/>
                  <a:ext cx="22392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4" name="잉크 63">
                  <a:extLst>
                    <a:ext uri="{FF2B5EF4-FFF2-40B4-BE49-F238E27FC236}">
                      <a16:creationId xmlns:a16="http://schemas.microsoft.com/office/drawing/2014/main" id="{F656DE20-7DFB-4D04-A0B5-E1C8B7574382}"/>
                    </a:ext>
                  </a:extLst>
                </p14:cNvPr>
                <p14:cNvContentPartPr/>
                <p14:nvPr/>
              </p14:nvContentPartPr>
              <p14:xfrm>
                <a:off x="888978" y="2792984"/>
                <a:ext cx="360" cy="427680"/>
              </p14:xfrm>
            </p:contentPart>
          </mc:Choice>
          <mc:Fallback>
            <p:pic>
              <p:nvPicPr>
                <p:cNvPr id="64" name="잉크 63">
                  <a:extLst>
                    <a:ext uri="{FF2B5EF4-FFF2-40B4-BE49-F238E27FC236}">
                      <a16:creationId xmlns:a16="http://schemas.microsoft.com/office/drawing/2014/main" id="{F656DE20-7DFB-4D04-A0B5-E1C8B7574382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52978" y="2757344"/>
                  <a:ext cx="7200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5" name="잉크 64">
                  <a:extLst>
                    <a:ext uri="{FF2B5EF4-FFF2-40B4-BE49-F238E27FC236}">
                      <a16:creationId xmlns:a16="http://schemas.microsoft.com/office/drawing/2014/main" id="{8B455668-6AF0-4D36-908B-4AD84054EF7B}"/>
                    </a:ext>
                  </a:extLst>
                </p14:cNvPr>
                <p14:cNvContentPartPr/>
                <p14:nvPr/>
              </p14:nvContentPartPr>
              <p14:xfrm>
                <a:off x="686658" y="3268904"/>
                <a:ext cx="155880" cy="129600"/>
              </p14:xfrm>
            </p:contentPart>
          </mc:Choice>
          <mc:Fallback>
            <p:pic>
              <p:nvPicPr>
                <p:cNvPr id="65" name="잉크 64">
                  <a:extLst>
                    <a:ext uri="{FF2B5EF4-FFF2-40B4-BE49-F238E27FC236}">
                      <a16:creationId xmlns:a16="http://schemas.microsoft.com/office/drawing/2014/main" id="{8B455668-6AF0-4D36-908B-4AD84054EF7B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51018" y="3233264"/>
                  <a:ext cx="22752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6" name="잉크 65">
                  <a:extLst>
                    <a:ext uri="{FF2B5EF4-FFF2-40B4-BE49-F238E27FC236}">
                      <a16:creationId xmlns:a16="http://schemas.microsoft.com/office/drawing/2014/main" id="{8047FA6A-C6DE-46E0-93A3-2ED1674430B5}"/>
                    </a:ext>
                  </a:extLst>
                </p14:cNvPr>
                <p14:cNvContentPartPr/>
                <p14:nvPr/>
              </p14:nvContentPartPr>
              <p14:xfrm>
                <a:off x="996618" y="2943104"/>
                <a:ext cx="104400" cy="64080"/>
              </p14:xfrm>
            </p:contentPart>
          </mc:Choice>
          <mc:Fallback>
            <p:pic>
              <p:nvPicPr>
                <p:cNvPr id="66" name="잉크 65">
                  <a:extLst>
                    <a:ext uri="{FF2B5EF4-FFF2-40B4-BE49-F238E27FC236}">
                      <a16:creationId xmlns:a16="http://schemas.microsoft.com/office/drawing/2014/main" id="{8047FA6A-C6DE-46E0-93A3-2ED1674430B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60618" y="2907464"/>
                  <a:ext cx="17604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7" name="잉크 66">
                  <a:extLst>
                    <a:ext uri="{FF2B5EF4-FFF2-40B4-BE49-F238E27FC236}">
                      <a16:creationId xmlns:a16="http://schemas.microsoft.com/office/drawing/2014/main" id="{09AACD8A-488E-43FB-BB9F-793D69364FCA}"/>
                    </a:ext>
                  </a:extLst>
                </p14:cNvPr>
                <p14:cNvContentPartPr/>
                <p14:nvPr/>
              </p14:nvContentPartPr>
              <p14:xfrm>
                <a:off x="1152138" y="2768144"/>
                <a:ext cx="143280" cy="316440"/>
              </p14:xfrm>
            </p:contentPart>
          </mc:Choice>
          <mc:Fallback>
            <p:pic>
              <p:nvPicPr>
                <p:cNvPr id="67" name="잉크 66">
                  <a:extLst>
                    <a:ext uri="{FF2B5EF4-FFF2-40B4-BE49-F238E27FC236}">
                      <a16:creationId xmlns:a16="http://schemas.microsoft.com/office/drawing/2014/main" id="{09AACD8A-488E-43FB-BB9F-793D69364FC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16138" y="2732144"/>
                  <a:ext cx="21492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8" name="잉크 67">
                  <a:extLst>
                    <a:ext uri="{FF2B5EF4-FFF2-40B4-BE49-F238E27FC236}">
                      <a16:creationId xmlns:a16="http://schemas.microsoft.com/office/drawing/2014/main" id="{9822B0A6-A9CC-4353-8749-8AF2A702CE7A}"/>
                    </a:ext>
                  </a:extLst>
                </p14:cNvPr>
                <p14:cNvContentPartPr/>
                <p14:nvPr/>
              </p14:nvContentPartPr>
              <p14:xfrm>
                <a:off x="1049538" y="3131024"/>
                <a:ext cx="164160" cy="117000"/>
              </p14:xfrm>
            </p:contentPart>
          </mc:Choice>
          <mc:Fallback>
            <p:pic>
              <p:nvPicPr>
                <p:cNvPr id="68" name="잉크 67">
                  <a:extLst>
                    <a:ext uri="{FF2B5EF4-FFF2-40B4-BE49-F238E27FC236}">
                      <a16:creationId xmlns:a16="http://schemas.microsoft.com/office/drawing/2014/main" id="{9822B0A6-A9CC-4353-8749-8AF2A702CE7A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13898" y="3095384"/>
                  <a:ext cx="2358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9" name="잉크 68">
                  <a:extLst>
                    <a:ext uri="{FF2B5EF4-FFF2-40B4-BE49-F238E27FC236}">
                      <a16:creationId xmlns:a16="http://schemas.microsoft.com/office/drawing/2014/main" id="{BCB342CE-E14A-44BF-8E11-4604E0D5E52A}"/>
                    </a:ext>
                  </a:extLst>
                </p14:cNvPr>
                <p14:cNvContentPartPr/>
                <p14:nvPr/>
              </p14:nvContentPartPr>
              <p14:xfrm>
                <a:off x="1337178" y="2993504"/>
                <a:ext cx="25560" cy="46800"/>
              </p14:xfrm>
            </p:contentPart>
          </mc:Choice>
          <mc:Fallback>
            <p:pic>
              <p:nvPicPr>
                <p:cNvPr id="69" name="잉크 68">
                  <a:extLst>
                    <a:ext uri="{FF2B5EF4-FFF2-40B4-BE49-F238E27FC236}">
                      <a16:creationId xmlns:a16="http://schemas.microsoft.com/office/drawing/2014/main" id="{BCB342CE-E14A-44BF-8E11-4604E0D5E52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301178" y="2957504"/>
                  <a:ext cx="972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1" name="잉크 70">
                  <a:extLst>
                    <a:ext uri="{FF2B5EF4-FFF2-40B4-BE49-F238E27FC236}">
                      <a16:creationId xmlns:a16="http://schemas.microsoft.com/office/drawing/2014/main" id="{BCFEA43A-1BC9-4043-8976-69AA8816089F}"/>
                    </a:ext>
                  </a:extLst>
                </p14:cNvPr>
                <p14:cNvContentPartPr/>
                <p14:nvPr/>
              </p14:nvContentPartPr>
              <p14:xfrm>
                <a:off x="1440498" y="2918264"/>
                <a:ext cx="162000" cy="218160"/>
              </p14:xfrm>
            </p:contentPart>
          </mc:Choice>
          <mc:Fallback>
            <p:pic>
              <p:nvPicPr>
                <p:cNvPr id="71" name="잉크 70">
                  <a:extLst>
                    <a:ext uri="{FF2B5EF4-FFF2-40B4-BE49-F238E27FC236}">
                      <a16:creationId xmlns:a16="http://schemas.microsoft.com/office/drawing/2014/main" id="{BCFEA43A-1BC9-4043-8976-69AA8816089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404498" y="2882264"/>
                  <a:ext cx="23364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2" name="잉크 71">
                  <a:extLst>
                    <a:ext uri="{FF2B5EF4-FFF2-40B4-BE49-F238E27FC236}">
                      <a16:creationId xmlns:a16="http://schemas.microsoft.com/office/drawing/2014/main" id="{40FD2C23-DBB2-4A79-A33A-D5DA25CEC1D9}"/>
                    </a:ext>
                  </a:extLst>
                </p14:cNvPr>
                <p14:cNvContentPartPr/>
                <p14:nvPr/>
              </p14:nvContentPartPr>
              <p14:xfrm>
                <a:off x="1652898" y="2755184"/>
                <a:ext cx="137880" cy="410040"/>
              </p14:xfrm>
            </p:contentPart>
          </mc:Choice>
          <mc:Fallback>
            <p:pic>
              <p:nvPicPr>
                <p:cNvPr id="72" name="잉크 71">
                  <a:extLst>
                    <a:ext uri="{FF2B5EF4-FFF2-40B4-BE49-F238E27FC236}">
                      <a16:creationId xmlns:a16="http://schemas.microsoft.com/office/drawing/2014/main" id="{40FD2C23-DBB2-4A79-A33A-D5DA25CEC1D9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617258" y="2719544"/>
                  <a:ext cx="20952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3" name="잉크 72">
                  <a:extLst>
                    <a:ext uri="{FF2B5EF4-FFF2-40B4-BE49-F238E27FC236}">
                      <a16:creationId xmlns:a16="http://schemas.microsoft.com/office/drawing/2014/main" id="{CE876F3D-1AF2-4912-B2D6-217919644059}"/>
                    </a:ext>
                  </a:extLst>
                </p14:cNvPr>
                <p14:cNvContentPartPr/>
                <p14:nvPr/>
              </p14:nvContentPartPr>
              <p14:xfrm>
                <a:off x="1866018" y="2796944"/>
                <a:ext cx="111240" cy="140760"/>
              </p14:xfrm>
            </p:contentPart>
          </mc:Choice>
          <mc:Fallback>
            <p:pic>
              <p:nvPicPr>
                <p:cNvPr id="73" name="잉크 72">
                  <a:extLst>
                    <a:ext uri="{FF2B5EF4-FFF2-40B4-BE49-F238E27FC236}">
                      <a16:creationId xmlns:a16="http://schemas.microsoft.com/office/drawing/2014/main" id="{CE876F3D-1AF2-4912-B2D6-21791964405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830018" y="2761304"/>
                  <a:ext cx="182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4" name="잉크 73">
                  <a:extLst>
                    <a:ext uri="{FF2B5EF4-FFF2-40B4-BE49-F238E27FC236}">
                      <a16:creationId xmlns:a16="http://schemas.microsoft.com/office/drawing/2014/main" id="{29FB87FD-084C-4B45-8925-FA97524C29C6}"/>
                    </a:ext>
                  </a:extLst>
                </p14:cNvPr>
                <p14:cNvContentPartPr/>
                <p14:nvPr/>
              </p14:nvContentPartPr>
              <p14:xfrm>
                <a:off x="2103978" y="2742944"/>
                <a:ext cx="112320" cy="224280"/>
              </p14:xfrm>
            </p:contentPart>
          </mc:Choice>
          <mc:Fallback>
            <p:pic>
              <p:nvPicPr>
                <p:cNvPr id="74" name="잉크 73">
                  <a:extLst>
                    <a:ext uri="{FF2B5EF4-FFF2-40B4-BE49-F238E27FC236}">
                      <a16:creationId xmlns:a16="http://schemas.microsoft.com/office/drawing/2014/main" id="{29FB87FD-084C-4B45-8925-FA97524C29C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2068338" y="2706944"/>
                  <a:ext cx="18396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5" name="잉크 74">
                  <a:extLst>
                    <a:ext uri="{FF2B5EF4-FFF2-40B4-BE49-F238E27FC236}">
                      <a16:creationId xmlns:a16="http://schemas.microsoft.com/office/drawing/2014/main" id="{FD1F597D-59C2-42AD-9DF7-779769585820}"/>
                    </a:ext>
                  </a:extLst>
                </p14:cNvPr>
                <p14:cNvContentPartPr/>
                <p14:nvPr/>
              </p14:nvContentPartPr>
              <p14:xfrm>
                <a:off x="1976178" y="3018344"/>
                <a:ext cx="176760" cy="204480"/>
              </p14:xfrm>
            </p:contentPart>
          </mc:Choice>
          <mc:Fallback>
            <p:pic>
              <p:nvPicPr>
                <p:cNvPr id="75" name="잉크 74">
                  <a:extLst>
                    <a:ext uri="{FF2B5EF4-FFF2-40B4-BE49-F238E27FC236}">
                      <a16:creationId xmlns:a16="http://schemas.microsoft.com/office/drawing/2014/main" id="{FD1F597D-59C2-42AD-9DF7-77976958582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940538" y="2982704"/>
                  <a:ext cx="2484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7" name="잉크 76">
                  <a:extLst>
                    <a:ext uri="{FF2B5EF4-FFF2-40B4-BE49-F238E27FC236}">
                      <a16:creationId xmlns:a16="http://schemas.microsoft.com/office/drawing/2014/main" id="{08725F41-5277-4821-95DC-C2E3B6D1E5E0}"/>
                    </a:ext>
                  </a:extLst>
                </p14:cNvPr>
                <p14:cNvContentPartPr/>
                <p14:nvPr/>
              </p14:nvContentPartPr>
              <p14:xfrm>
                <a:off x="5346138" y="2656904"/>
                <a:ext cx="67320" cy="98640"/>
              </p14:xfrm>
            </p:contentPart>
          </mc:Choice>
          <mc:Fallback>
            <p:pic>
              <p:nvPicPr>
                <p:cNvPr id="77" name="잉크 76">
                  <a:extLst>
                    <a:ext uri="{FF2B5EF4-FFF2-40B4-BE49-F238E27FC236}">
                      <a16:creationId xmlns:a16="http://schemas.microsoft.com/office/drawing/2014/main" id="{08725F41-5277-4821-95DC-C2E3B6D1E5E0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310138" y="2621264"/>
                  <a:ext cx="13896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78" name="잉크 77">
                  <a:extLst>
                    <a:ext uri="{FF2B5EF4-FFF2-40B4-BE49-F238E27FC236}">
                      <a16:creationId xmlns:a16="http://schemas.microsoft.com/office/drawing/2014/main" id="{29A51167-C11F-4609-87D0-1CFEEC24F320}"/>
                    </a:ext>
                  </a:extLst>
                </p14:cNvPr>
                <p14:cNvContentPartPr/>
                <p14:nvPr/>
              </p14:nvContentPartPr>
              <p14:xfrm>
                <a:off x="2364258" y="2692904"/>
                <a:ext cx="3009240" cy="976320"/>
              </p14:xfrm>
            </p:contentPart>
          </mc:Choice>
          <mc:Fallback>
            <p:pic>
              <p:nvPicPr>
                <p:cNvPr id="78" name="잉크 77">
                  <a:extLst>
                    <a:ext uri="{FF2B5EF4-FFF2-40B4-BE49-F238E27FC236}">
                      <a16:creationId xmlns:a16="http://schemas.microsoft.com/office/drawing/2014/main" id="{29A51167-C11F-4609-87D0-1CFEEC24F320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328258" y="2656904"/>
                  <a:ext cx="3080880" cy="10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79" name="잉크 78">
                  <a:extLst>
                    <a:ext uri="{FF2B5EF4-FFF2-40B4-BE49-F238E27FC236}">
                      <a16:creationId xmlns:a16="http://schemas.microsoft.com/office/drawing/2014/main" id="{CE3E9CE9-D4DD-4CCB-80F8-BAE5CE343CE1}"/>
                    </a:ext>
                  </a:extLst>
                </p14:cNvPr>
                <p14:cNvContentPartPr/>
                <p14:nvPr/>
              </p14:nvContentPartPr>
              <p14:xfrm>
                <a:off x="1211538" y="3516224"/>
                <a:ext cx="455760" cy="217440"/>
              </p14:xfrm>
            </p:contentPart>
          </mc:Choice>
          <mc:Fallback>
            <p:pic>
              <p:nvPicPr>
                <p:cNvPr id="79" name="잉크 78">
                  <a:extLst>
                    <a:ext uri="{FF2B5EF4-FFF2-40B4-BE49-F238E27FC236}">
                      <a16:creationId xmlns:a16="http://schemas.microsoft.com/office/drawing/2014/main" id="{CE3E9CE9-D4DD-4CCB-80F8-BAE5CE343CE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175898" y="3480224"/>
                  <a:ext cx="52740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83" name="잉크 82">
                  <a:extLst>
                    <a:ext uri="{FF2B5EF4-FFF2-40B4-BE49-F238E27FC236}">
                      <a16:creationId xmlns:a16="http://schemas.microsoft.com/office/drawing/2014/main" id="{AA887C6E-EE27-4AB4-8021-B1FBE5B83143}"/>
                    </a:ext>
                  </a:extLst>
                </p14:cNvPr>
                <p14:cNvContentPartPr/>
                <p14:nvPr/>
              </p14:nvContentPartPr>
              <p14:xfrm>
                <a:off x="1058898" y="3744464"/>
                <a:ext cx="551160" cy="190800"/>
              </p14:xfrm>
            </p:contentPart>
          </mc:Choice>
          <mc:Fallback>
            <p:pic>
              <p:nvPicPr>
                <p:cNvPr id="83" name="잉크 82">
                  <a:extLst>
                    <a:ext uri="{FF2B5EF4-FFF2-40B4-BE49-F238E27FC236}">
                      <a16:creationId xmlns:a16="http://schemas.microsoft.com/office/drawing/2014/main" id="{AA887C6E-EE27-4AB4-8021-B1FBE5B83143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22898" y="3708464"/>
                  <a:ext cx="62280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4" name="잉크 83">
                  <a:extLst>
                    <a:ext uri="{FF2B5EF4-FFF2-40B4-BE49-F238E27FC236}">
                      <a16:creationId xmlns:a16="http://schemas.microsoft.com/office/drawing/2014/main" id="{78348C29-3FBB-4517-99A8-E040C6013CA4}"/>
                    </a:ext>
                  </a:extLst>
                </p14:cNvPr>
                <p14:cNvContentPartPr/>
                <p14:nvPr/>
              </p14:nvContentPartPr>
              <p14:xfrm>
                <a:off x="1728138" y="3467624"/>
                <a:ext cx="311400" cy="214920"/>
              </p14:xfrm>
            </p:contentPart>
          </mc:Choice>
          <mc:Fallback>
            <p:pic>
              <p:nvPicPr>
                <p:cNvPr id="84" name="잉크 83">
                  <a:extLst>
                    <a:ext uri="{FF2B5EF4-FFF2-40B4-BE49-F238E27FC236}">
                      <a16:creationId xmlns:a16="http://schemas.microsoft.com/office/drawing/2014/main" id="{78348C29-3FBB-4517-99A8-E040C6013CA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692498" y="3431624"/>
                  <a:ext cx="3830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5" name="잉크 84">
                  <a:extLst>
                    <a:ext uri="{FF2B5EF4-FFF2-40B4-BE49-F238E27FC236}">
                      <a16:creationId xmlns:a16="http://schemas.microsoft.com/office/drawing/2014/main" id="{7CB1DD49-C2C7-42E1-A126-A0B16E73793F}"/>
                    </a:ext>
                  </a:extLst>
                </p14:cNvPr>
                <p14:cNvContentPartPr/>
                <p14:nvPr/>
              </p14:nvContentPartPr>
              <p14:xfrm>
                <a:off x="1795458" y="3581744"/>
                <a:ext cx="433440" cy="279360"/>
              </p14:xfrm>
            </p:contentPart>
          </mc:Choice>
          <mc:Fallback>
            <p:pic>
              <p:nvPicPr>
                <p:cNvPr id="85" name="잉크 84">
                  <a:extLst>
                    <a:ext uri="{FF2B5EF4-FFF2-40B4-BE49-F238E27FC236}">
                      <a16:creationId xmlns:a16="http://schemas.microsoft.com/office/drawing/2014/main" id="{7CB1DD49-C2C7-42E1-A126-A0B16E73793F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759818" y="3546104"/>
                  <a:ext cx="5050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6" name="잉크 85">
                  <a:extLst>
                    <a:ext uri="{FF2B5EF4-FFF2-40B4-BE49-F238E27FC236}">
                      <a16:creationId xmlns:a16="http://schemas.microsoft.com/office/drawing/2014/main" id="{0B99D3A8-0C3D-4639-BC57-0F4132790359}"/>
                    </a:ext>
                  </a:extLst>
                </p14:cNvPr>
                <p14:cNvContentPartPr/>
                <p14:nvPr/>
              </p14:nvContentPartPr>
              <p14:xfrm>
                <a:off x="1952778" y="3905024"/>
                <a:ext cx="129960" cy="167760"/>
              </p14:xfrm>
            </p:contentPart>
          </mc:Choice>
          <mc:Fallback>
            <p:pic>
              <p:nvPicPr>
                <p:cNvPr id="86" name="잉크 85">
                  <a:extLst>
                    <a:ext uri="{FF2B5EF4-FFF2-40B4-BE49-F238E27FC236}">
                      <a16:creationId xmlns:a16="http://schemas.microsoft.com/office/drawing/2014/main" id="{0B99D3A8-0C3D-4639-BC57-0F4132790359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917138" y="3869024"/>
                  <a:ext cx="20160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8" name="잉크 87">
                  <a:extLst>
                    <a:ext uri="{FF2B5EF4-FFF2-40B4-BE49-F238E27FC236}">
                      <a16:creationId xmlns:a16="http://schemas.microsoft.com/office/drawing/2014/main" id="{3DFCD072-F7F8-48C4-A456-FB365C9733F8}"/>
                    </a:ext>
                  </a:extLst>
                </p14:cNvPr>
                <p14:cNvContentPartPr/>
                <p14:nvPr/>
              </p14:nvContentPartPr>
              <p14:xfrm>
                <a:off x="5285658" y="3206264"/>
                <a:ext cx="360" cy="360"/>
              </p14:xfrm>
            </p:contentPart>
          </mc:Choice>
          <mc:Fallback>
            <p:pic>
              <p:nvPicPr>
                <p:cNvPr id="88" name="잉크 87">
                  <a:extLst>
                    <a:ext uri="{FF2B5EF4-FFF2-40B4-BE49-F238E27FC236}">
                      <a16:creationId xmlns:a16="http://schemas.microsoft.com/office/drawing/2014/main" id="{3DFCD072-F7F8-48C4-A456-FB365C9733F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249658" y="3170624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9" name="잉크 88">
                  <a:extLst>
                    <a:ext uri="{FF2B5EF4-FFF2-40B4-BE49-F238E27FC236}">
                      <a16:creationId xmlns:a16="http://schemas.microsoft.com/office/drawing/2014/main" id="{3B3E71EE-27F0-49B4-A9FC-EF2A2E4ABA3A}"/>
                    </a:ext>
                  </a:extLst>
                </p14:cNvPr>
                <p14:cNvContentPartPr/>
                <p14:nvPr/>
              </p14:nvContentPartPr>
              <p14:xfrm>
                <a:off x="5291418" y="3168464"/>
                <a:ext cx="26640" cy="83520"/>
              </p14:xfrm>
            </p:contentPart>
          </mc:Choice>
          <mc:Fallback>
            <p:pic>
              <p:nvPicPr>
                <p:cNvPr id="89" name="잉크 88">
                  <a:extLst>
                    <a:ext uri="{FF2B5EF4-FFF2-40B4-BE49-F238E27FC236}">
                      <a16:creationId xmlns:a16="http://schemas.microsoft.com/office/drawing/2014/main" id="{3B3E71EE-27F0-49B4-A9FC-EF2A2E4ABA3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255778" y="3132824"/>
                  <a:ext cx="9828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91" name="잉크 90">
                  <a:extLst>
                    <a:ext uri="{FF2B5EF4-FFF2-40B4-BE49-F238E27FC236}">
                      <a16:creationId xmlns:a16="http://schemas.microsoft.com/office/drawing/2014/main" id="{7D14DD2A-3295-441E-9906-8AF726528FF1}"/>
                    </a:ext>
                  </a:extLst>
                </p14:cNvPr>
                <p14:cNvContentPartPr/>
                <p14:nvPr/>
              </p14:nvContentPartPr>
              <p14:xfrm>
                <a:off x="2346978" y="3218864"/>
                <a:ext cx="2939040" cy="1165320"/>
              </p14:xfrm>
            </p:contentPart>
          </mc:Choice>
          <mc:Fallback>
            <p:pic>
              <p:nvPicPr>
                <p:cNvPr id="91" name="잉크 90">
                  <a:extLst>
                    <a:ext uri="{FF2B5EF4-FFF2-40B4-BE49-F238E27FC236}">
                      <a16:creationId xmlns:a16="http://schemas.microsoft.com/office/drawing/2014/main" id="{7D14DD2A-3295-441E-9906-8AF726528FF1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310978" y="3182864"/>
                  <a:ext cx="3010680" cy="12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92" name="잉크 91">
                  <a:extLst>
                    <a:ext uri="{FF2B5EF4-FFF2-40B4-BE49-F238E27FC236}">
                      <a16:creationId xmlns:a16="http://schemas.microsoft.com/office/drawing/2014/main" id="{999CE05F-DB14-418C-9C7B-D3DC8A22D18E}"/>
                    </a:ext>
                  </a:extLst>
                </p14:cNvPr>
                <p14:cNvContentPartPr/>
                <p14:nvPr/>
              </p14:nvContentPartPr>
              <p14:xfrm>
                <a:off x="1089498" y="4237304"/>
                <a:ext cx="227520" cy="253080"/>
              </p14:xfrm>
            </p:contentPart>
          </mc:Choice>
          <mc:Fallback>
            <p:pic>
              <p:nvPicPr>
                <p:cNvPr id="92" name="잉크 91">
                  <a:extLst>
                    <a:ext uri="{FF2B5EF4-FFF2-40B4-BE49-F238E27FC236}">
                      <a16:creationId xmlns:a16="http://schemas.microsoft.com/office/drawing/2014/main" id="{999CE05F-DB14-418C-9C7B-D3DC8A22D18E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53858" y="4201664"/>
                  <a:ext cx="29916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93" name="잉크 92">
                  <a:extLst>
                    <a:ext uri="{FF2B5EF4-FFF2-40B4-BE49-F238E27FC236}">
                      <a16:creationId xmlns:a16="http://schemas.microsoft.com/office/drawing/2014/main" id="{36AFC891-661B-46A1-BAEA-64B5590B8870}"/>
                    </a:ext>
                  </a:extLst>
                </p14:cNvPr>
                <p14:cNvContentPartPr/>
                <p14:nvPr/>
              </p14:nvContentPartPr>
              <p14:xfrm>
                <a:off x="1032258" y="4458704"/>
                <a:ext cx="322200" cy="238680"/>
              </p14:xfrm>
            </p:contentPart>
          </mc:Choice>
          <mc:Fallback>
            <p:pic>
              <p:nvPicPr>
                <p:cNvPr id="93" name="잉크 92">
                  <a:extLst>
                    <a:ext uri="{FF2B5EF4-FFF2-40B4-BE49-F238E27FC236}">
                      <a16:creationId xmlns:a16="http://schemas.microsoft.com/office/drawing/2014/main" id="{36AFC891-661B-46A1-BAEA-64B5590B887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996618" y="4422704"/>
                  <a:ext cx="3938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4" name="잉크 93">
                  <a:extLst>
                    <a:ext uri="{FF2B5EF4-FFF2-40B4-BE49-F238E27FC236}">
                      <a16:creationId xmlns:a16="http://schemas.microsoft.com/office/drawing/2014/main" id="{326AF459-EA38-4896-A5F9-DFA560859173}"/>
                    </a:ext>
                  </a:extLst>
                </p14:cNvPr>
                <p14:cNvContentPartPr/>
                <p14:nvPr/>
              </p14:nvContentPartPr>
              <p14:xfrm>
                <a:off x="1138458" y="4807544"/>
                <a:ext cx="126720" cy="103320"/>
              </p14:xfrm>
            </p:contentPart>
          </mc:Choice>
          <mc:Fallback>
            <p:pic>
              <p:nvPicPr>
                <p:cNvPr id="94" name="잉크 93">
                  <a:extLst>
                    <a:ext uri="{FF2B5EF4-FFF2-40B4-BE49-F238E27FC236}">
                      <a16:creationId xmlns:a16="http://schemas.microsoft.com/office/drawing/2014/main" id="{326AF459-EA38-4896-A5F9-DFA560859173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102818" y="4771544"/>
                  <a:ext cx="1983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5" name="잉크 94">
                  <a:extLst>
                    <a:ext uri="{FF2B5EF4-FFF2-40B4-BE49-F238E27FC236}">
                      <a16:creationId xmlns:a16="http://schemas.microsoft.com/office/drawing/2014/main" id="{F73D14A0-4D43-45B3-B075-037D0729115E}"/>
                    </a:ext>
                  </a:extLst>
                </p14:cNvPr>
                <p14:cNvContentPartPr/>
                <p14:nvPr/>
              </p14:nvContentPartPr>
              <p14:xfrm>
                <a:off x="1565418" y="4207424"/>
                <a:ext cx="340200" cy="313920"/>
              </p14:xfrm>
            </p:contentPart>
          </mc:Choice>
          <mc:Fallback>
            <p:pic>
              <p:nvPicPr>
                <p:cNvPr id="95" name="잉크 94">
                  <a:extLst>
                    <a:ext uri="{FF2B5EF4-FFF2-40B4-BE49-F238E27FC236}">
                      <a16:creationId xmlns:a16="http://schemas.microsoft.com/office/drawing/2014/main" id="{F73D14A0-4D43-45B3-B075-037D0729115E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529418" y="4171424"/>
                  <a:ext cx="41184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7" name="잉크 96">
                  <a:extLst>
                    <a:ext uri="{FF2B5EF4-FFF2-40B4-BE49-F238E27FC236}">
                      <a16:creationId xmlns:a16="http://schemas.microsoft.com/office/drawing/2014/main" id="{322E2C69-D700-4AFD-92F2-8A91930DD94D}"/>
                    </a:ext>
                  </a:extLst>
                </p14:cNvPr>
                <p14:cNvContentPartPr/>
                <p14:nvPr/>
              </p14:nvContentPartPr>
              <p14:xfrm>
                <a:off x="1578018" y="4550504"/>
                <a:ext cx="326880" cy="146880"/>
              </p14:xfrm>
            </p:contentPart>
          </mc:Choice>
          <mc:Fallback>
            <p:pic>
              <p:nvPicPr>
                <p:cNvPr id="97" name="잉크 96">
                  <a:extLst>
                    <a:ext uri="{FF2B5EF4-FFF2-40B4-BE49-F238E27FC236}">
                      <a16:creationId xmlns:a16="http://schemas.microsoft.com/office/drawing/2014/main" id="{322E2C69-D700-4AFD-92F2-8A91930DD94D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542378" y="4514504"/>
                  <a:ext cx="3985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98" name="잉크 97">
                  <a:extLst>
                    <a:ext uri="{FF2B5EF4-FFF2-40B4-BE49-F238E27FC236}">
                      <a16:creationId xmlns:a16="http://schemas.microsoft.com/office/drawing/2014/main" id="{B3729437-D5EA-489B-84BD-C5F625CF71A6}"/>
                    </a:ext>
                  </a:extLst>
                </p14:cNvPr>
                <p14:cNvContentPartPr/>
                <p14:nvPr/>
              </p14:nvContentPartPr>
              <p14:xfrm>
                <a:off x="1722738" y="4609184"/>
                <a:ext cx="43200" cy="186840"/>
              </p14:xfrm>
            </p:contentPart>
          </mc:Choice>
          <mc:Fallback>
            <p:pic>
              <p:nvPicPr>
                <p:cNvPr id="98" name="잉크 97">
                  <a:extLst>
                    <a:ext uri="{FF2B5EF4-FFF2-40B4-BE49-F238E27FC236}">
                      <a16:creationId xmlns:a16="http://schemas.microsoft.com/office/drawing/2014/main" id="{B3729437-D5EA-489B-84BD-C5F625CF71A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686738" y="4573184"/>
                  <a:ext cx="11484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00" name="잉크 99">
                  <a:extLst>
                    <a:ext uri="{FF2B5EF4-FFF2-40B4-BE49-F238E27FC236}">
                      <a16:creationId xmlns:a16="http://schemas.microsoft.com/office/drawing/2014/main" id="{8682D312-BAEE-4940-8FAB-ECBD5DD8D857}"/>
                    </a:ext>
                  </a:extLst>
                </p14:cNvPr>
                <p14:cNvContentPartPr/>
                <p14:nvPr/>
              </p14:nvContentPartPr>
              <p14:xfrm>
                <a:off x="4960938" y="3656984"/>
                <a:ext cx="76680" cy="101880"/>
              </p14:xfrm>
            </p:contentPart>
          </mc:Choice>
          <mc:Fallback>
            <p:pic>
              <p:nvPicPr>
                <p:cNvPr id="100" name="잉크 99">
                  <a:extLst>
                    <a:ext uri="{FF2B5EF4-FFF2-40B4-BE49-F238E27FC236}">
                      <a16:creationId xmlns:a16="http://schemas.microsoft.com/office/drawing/2014/main" id="{8682D312-BAEE-4940-8FAB-ECBD5DD8D857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924938" y="3621344"/>
                  <a:ext cx="1483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01" name="잉크 100">
                  <a:extLst>
                    <a:ext uri="{FF2B5EF4-FFF2-40B4-BE49-F238E27FC236}">
                      <a16:creationId xmlns:a16="http://schemas.microsoft.com/office/drawing/2014/main" id="{CEC6A751-01DB-4738-BEC8-BA379210AD86}"/>
                    </a:ext>
                  </a:extLst>
                </p14:cNvPr>
                <p14:cNvContentPartPr/>
                <p14:nvPr/>
              </p14:nvContentPartPr>
              <p14:xfrm>
                <a:off x="2381178" y="3707384"/>
                <a:ext cx="2579040" cy="1316160"/>
              </p14:xfrm>
            </p:contentPart>
          </mc:Choice>
          <mc:Fallback>
            <p:pic>
              <p:nvPicPr>
                <p:cNvPr id="101" name="잉크 100">
                  <a:extLst>
                    <a:ext uri="{FF2B5EF4-FFF2-40B4-BE49-F238E27FC236}">
                      <a16:creationId xmlns:a16="http://schemas.microsoft.com/office/drawing/2014/main" id="{CEC6A751-01DB-4738-BEC8-BA379210AD86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345178" y="3671384"/>
                  <a:ext cx="2650680" cy="13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03" name="잉크 102">
                  <a:extLst>
                    <a:ext uri="{FF2B5EF4-FFF2-40B4-BE49-F238E27FC236}">
                      <a16:creationId xmlns:a16="http://schemas.microsoft.com/office/drawing/2014/main" id="{B92826A1-078A-4D96-BB1A-401902AED095}"/>
                    </a:ext>
                  </a:extLst>
                </p14:cNvPr>
                <p14:cNvContentPartPr/>
                <p14:nvPr/>
              </p14:nvContentPartPr>
              <p14:xfrm>
                <a:off x="1232778" y="5044784"/>
                <a:ext cx="173160" cy="169200"/>
              </p14:xfrm>
            </p:contentPart>
          </mc:Choice>
          <mc:Fallback>
            <p:pic>
              <p:nvPicPr>
                <p:cNvPr id="103" name="잉크 102">
                  <a:extLst>
                    <a:ext uri="{FF2B5EF4-FFF2-40B4-BE49-F238E27FC236}">
                      <a16:creationId xmlns:a16="http://schemas.microsoft.com/office/drawing/2014/main" id="{B92826A1-078A-4D96-BB1A-401902AED09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196778" y="5008784"/>
                  <a:ext cx="2448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4" name="잉크 103">
                  <a:extLst>
                    <a:ext uri="{FF2B5EF4-FFF2-40B4-BE49-F238E27FC236}">
                      <a16:creationId xmlns:a16="http://schemas.microsoft.com/office/drawing/2014/main" id="{F07C9D30-ABD3-4023-BE57-EC291ED86F50}"/>
                    </a:ext>
                  </a:extLst>
                </p14:cNvPr>
                <p14:cNvContentPartPr/>
                <p14:nvPr/>
              </p14:nvContentPartPr>
              <p14:xfrm>
                <a:off x="1519698" y="4934984"/>
                <a:ext cx="21240" cy="288720"/>
              </p14:xfrm>
            </p:contentPart>
          </mc:Choice>
          <mc:Fallback>
            <p:pic>
              <p:nvPicPr>
                <p:cNvPr id="104" name="잉크 103">
                  <a:extLst>
                    <a:ext uri="{FF2B5EF4-FFF2-40B4-BE49-F238E27FC236}">
                      <a16:creationId xmlns:a16="http://schemas.microsoft.com/office/drawing/2014/main" id="{F07C9D30-ABD3-4023-BE57-EC291ED86F50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484058" y="4898984"/>
                  <a:ext cx="92880" cy="36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05" name="잉크 104">
                  <a:extLst>
                    <a:ext uri="{FF2B5EF4-FFF2-40B4-BE49-F238E27FC236}">
                      <a16:creationId xmlns:a16="http://schemas.microsoft.com/office/drawing/2014/main" id="{77723267-3695-4156-B5A9-E88989181AED}"/>
                    </a:ext>
                  </a:extLst>
                </p14:cNvPr>
                <p14:cNvContentPartPr/>
                <p14:nvPr/>
              </p14:nvContentPartPr>
              <p14:xfrm>
                <a:off x="1327098" y="5334584"/>
                <a:ext cx="165960" cy="112680"/>
              </p14:xfrm>
            </p:contentPart>
          </mc:Choice>
          <mc:Fallback>
            <p:pic>
              <p:nvPicPr>
                <p:cNvPr id="105" name="잉크 104">
                  <a:extLst>
                    <a:ext uri="{FF2B5EF4-FFF2-40B4-BE49-F238E27FC236}">
                      <a16:creationId xmlns:a16="http://schemas.microsoft.com/office/drawing/2014/main" id="{77723267-3695-4156-B5A9-E88989181AED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291458" y="5298944"/>
                  <a:ext cx="2376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06" name="잉크 105">
                  <a:extLst>
                    <a:ext uri="{FF2B5EF4-FFF2-40B4-BE49-F238E27FC236}">
                      <a16:creationId xmlns:a16="http://schemas.microsoft.com/office/drawing/2014/main" id="{EB9FA4B9-F22B-4988-9476-9570CE46B0D8}"/>
                    </a:ext>
                  </a:extLst>
                </p14:cNvPr>
                <p14:cNvContentPartPr/>
                <p14:nvPr/>
              </p14:nvContentPartPr>
              <p14:xfrm>
                <a:off x="1677738" y="4985384"/>
                <a:ext cx="148680" cy="200520"/>
              </p14:xfrm>
            </p:contentPart>
          </mc:Choice>
          <mc:Fallback>
            <p:pic>
              <p:nvPicPr>
                <p:cNvPr id="106" name="잉크 105">
                  <a:extLst>
                    <a:ext uri="{FF2B5EF4-FFF2-40B4-BE49-F238E27FC236}">
                      <a16:creationId xmlns:a16="http://schemas.microsoft.com/office/drawing/2014/main" id="{EB9FA4B9-F22B-4988-9476-9570CE46B0D8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642098" y="4949384"/>
                  <a:ext cx="2203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07" name="잉크 106">
                  <a:extLst>
                    <a:ext uri="{FF2B5EF4-FFF2-40B4-BE49-F238E27FC236}">
                      <a16:creationId xmlns:a16="http://schemas.microsoft.com/office/drawing/2014/main" id="{B2FC9D40-1460-4BD5-BF4D-8FED901D86E2}"/>
                    </a:ext>
                  </a:extLst>
                </p14:cNvPr>
                <p14:cNvContentPartPr/>
                <p14:nvPr/>
              </p14:nvContentPartPr>
              <p14:xfrm>
                <a:off x="1919658" y="4922024"/>
                <a:ext cx="119880" cy="219960"/>
              </p14:xfrm>
            </p:contentPart>
          </mc:Choice>
          <mc:Fallback>
            <p:pic>
              <p:nvPicPr>
                <p:cNvPr id="107" name="잉크 106">
                  <a:extLst>
                    <a:ext uri="{FF2B5EF4-FFF2-40B4-BE49-F238E27FC236}">
                      <a16:creationId xmlns:a16="http://schemas.microsoft.com/office/drawing/2014/main" id="{B2FC9D40-1460-4BD5-BF4D-8FED901D86E2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884018" y="4886384"/>
                  <a:ext cx="1915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08" name="잉크 107">
                  <a:extLst>
                    <a:ext uri="{FF2B5EF4-FFF2-40B4-BE49-F238E27FC236}">
                      <a16:creationId xmlns:a16="http://schemas.microsoft.com/office/drawing/2014/main" id="{87C90578-8B7E-4226-ABD4-6485AAE35259}"/>
                    </a:ext>
                  </a:extLst>
                </p14:cNvPr>
                <p14:cNvContentPartPr/>
                <p14:nvPr/>
              </p14:nvContentPartPr>
              <p14:xfrm>
                <a:off x="1740018" y="5285624"/>
                <a:ext cx="176040" cy="78840"/>
              </p14:xfrm>
            </p:contentPart>
          </mc:Choice>
          <mc:Fallback>
            <p:pic>
              <p:nvPicPr>
                <p:cNvPr id="108" name="잉크 107">
                  <a:extLst>
                    <a:ext uri="{FF2B5EF4-FFF2-40B4-BE49-F238E27FC236}">
                      <a16:creationId xmlns:a16="http://schemas.microsoft.com/office/drawing/2014/main" id="{87C90578-8B7E-4226-ABD4-6485AAE3525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704378" y="5249984"/>
                  <a:ext cx="2476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10" name="잉크 109">
                  <a:extLst>
                    <a:ext uri="{FF2B5EF4-FFF2-40B4-BE49-F238E27FC236}">
                      <a16:creationId xmlns:a16="http://schemas.microsoft.com/office/drawing/2014/main" id="{08B97DAB-2076-4280-9CC8-5239B9733667}"/>
                    </a:ext>
                  </a:extLst>
                </p14:cNvPr>
                <p14:cNvContentPartPr/>
                <p14:nvPr/>
              </p14:nvContentPartPr>
              <p14:xfrm>
                <a:off x="4951938" y="4283384"/>
                <a:ext cx="40320" cy="60840"/>
              </p14:xfrm>
            </p:contentPart>
          </mc:Choice>
          <mc:Fallback>
            <p:pic>
              <p:nvPicPr>
                <p:cNvPr id="110" name="잉크 109">
                  <a:extLst>
                    <a:ext uri="{FF2B5EF4-FFF2-40B4-BE49-F238E27FC236}">
                      <a16:creationId xmlns:a16="http://schemas.microsoft.com/office/drawing/2014/main" id="{08B97DAB-2076-4280-9CC8-5239B9733667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915938" y="4247744"/>
                  <a:ext cx="11196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11" name="잉크 110">
                  <a:extLst>
                    <a:ext uri="{FF2B5EF4-FFF2-40B4-BE49-F238E27FC236}">
                      <a16:creationId xmlns:a16="http://schemas.microsoft.com/office/drawing/2014/main" id="{76260B91-9A82-4173-9991-887709DF38DD}"/>
                    </a:ext>
                  </a:extLst>
                </p14:cNvPr>
                <p14:cNvContentPartPr/>
                <p14:nvPr/>
              </p14:nvContentPartPr>
              <p14:xfrm>
                <a:off x="2318178" y="4333784"/>
                <a:ext cx="2604600" cy="1224000"/>
              </p14:xfrm>
            </p:contentPart>
          </mc:Choice>
          <mc:Fallback>
            <p:pic>
              <p:nvPicPr>
                <p:cNvPr id="111" name="잉크 110">
                  <a:extLst>
                    <a:ext uri="{FF2B5EF4-FFF2-40B4-BE49-F238E27FC236}">
                      <a16:creationId xmlns:a16="http://schemas.microsoft.com/office/drawing/2014/main" id="{76260B91-9A82-4173-9991-887709DF38DD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282538" y="4297784"/>
                  <a:ext cx="2676240" cy="129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13" name="잉크 112">
                  <a:extLst>
                    <a:ext uri="{FF2B5EF4-FFF2-40B4-BE49-F238E27FC236}">
                      <a16:creationId xmlns:a16="http://schemas.microsoft.com/office/drawing/2014/main" id="{DA18D452-29B3-4F94-BC62-C626EBF909CA}"/>
                    </a:ext>
                  </a:extLst>
                </p14:cNvPr>
                <p14:cNvContentPartPr/>
                <p14:nvPr/>
              </p14:nvContentPartPr>
              <p14:xfrm>
                <a:off x="1189578" y="5560664"/>
                <a:ext cx="375120" cy="197640"/>
              </p14:xfrm>
            </p:contentPart>
          </mc:Choice>
          <mc:Fallback>
            <p:pic>
              <p:nvPicPr>
                <p:cNvPr id="113" name="잉크 112">
                  <a:extLst>
                    <a:ext uri="{FF2B5EF4-FFF2-40B4-BE49-F238E27FC236}">
                      <a16:creationId xmlns:a16="http://schemas.microsoft.com/office/drawing/2014/main" id="{DA18D452-29B3-4F94-BC62-C626EBF909CA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53578" y="5524664"/>
                  <a:ext cx="44676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14" name="잉크 113">
                  <a:extLst>
                    <a:ext uri="{FF2B5EF4-FFF2-40B4-BE49-F238E27FC236}">
                      <a16:creationId xmlns:a16="http://schemas.microsoft.com/office/drawing/2014/main" id="{D050466B-3242-41FB-A239-6418E3466FA2}"/>
                    </a:ext>
                  </a:extLst>
                </p14:cNvPr>
                <p14:cNvContentPartPr/>
                <p14:nvPr/>
              </p14:nvContentPartPr>
              <p14:xfrm>
                <a:off x="1602858" y="5482184"/>
                <a:ext cx="178560" cy="266040"/>
              </p14:xfrm>
            </p:contentPart>
          </mc:Choice>
          <mc:Fallback>
            <p:pic>
              <p:nvPicPr>
                <p:cNvPr id="114" name="잉크 113">
                  <a:extLst>
                    <a:ext uri="{FF2B5EF4-FFF2-40B4-BE49-F238E27FC236}">
                      <a16:creationId xmlns:a16="http://schemas.microsoft.com/office/drawing/2014/main" id="{D050466B-3242-41FB-A239-6418E3466FA2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566858" y="5446184"/>
                  <a:ext cx="25020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15" name="잉크 114">
                  <a:extLst>
                    <a:ext uri="{FF2B5EF4-FFF2-40B4-BE49-F238E27FC236}">
                      <a16:creationId xmlns:a16="http://schemas.microsoft.com/office/drawing/2014/main" id="{C6739814-CE7D-4999-81C5-BCEDC187751F}"/>
                    </a:ext>
                  </a:extLst>
                </p14:cNvPr>
                <p14:cNvContentPartPr/>
                <p14:nvPr/>
              </p14:nvContentPartPr>
              <p14:xfrm>
                <a:off x="1629858" y="5786024"/>
                <a:ext cx="113400" cy="139680"/>
              </p14:xfrm>
            </p:contentPart>
          </mc:Choice>
          <mc:Fallback>
            <p:pic>
              <p:nvPicPr>
                <p:cNvPr id="115" name="잉크 114">
                  <a:extLst>
                    <a:ext uri="{FF2B5EF4-FFF2-40B4-BE49-F238E27FC236}">
                      <a16:creationId xmlns:a16="http://schemas.microsoft.com/office/drawing/2014/main" id="{C6739814-CE7D-4999-81C5-BCEDC187751F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593858" y="5750384"/>
                  <a:ext cx="185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16" name="잉크 115">
                  <a:extLst>
                    <a:ext uri="{FF2B5EF4-FFF2-40B4-BE49-F238E27FC236}">
                      <a16:creationId xmlns:a16="http://schemas.microsoft.com/office/drawing/2014/main" id="{BA2FA22C-36C6-417F-8D59-63F686590AD4}"/>
                    </a:ext>
                  </a:extLst>
                </p14:cNvPr>
                <p14:cNvContentPartPr/>
                <p14:nvPr/>
              </p14:nvContentPartPr>
              <p14:xfrm>
                <a:off x="1931898" y="5408384"/>
                <a:ext cx="132840" cy="80640"/>
              </p14:xfrm>
            </p:contentPart>
          </mc:Choice>
          <mc:Fallback>
            <p:pic>
              <p:nvPicPr>
                <p:cNvPr id="116" name="잉크 115">
                  <a:extLst>
                    <a:ext uri="{FF2B5EF4-FFF2-40B4-BE49-F238E27FC236}">
                      <a16:creationId xmlns:a16="http://schemas.microsoft.com/office/drawing/2014/main" id="{BA2FA22C-36C6-417F-8D59-63F686590AD4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895898" y="5372384"/>
                  <a:ext cx="2044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17" name="잉크 116">
                  <a:extLst>
                    <a:ext uri="{FF2B5EF4-FFF2-40B4-BE49-F238E27FC236}">
                      <a16:creationId xmlns:a16="http://schemas.microsoft.com/office/drawing/2014/main" id="{43B22B8D-1E5A-4E55-B0D6-F2DE57B4FFEE}"/>
                    </a:ext>
                  </a:extLst>
                </p14:cNvPr>
                <p14:cNvContentPartPr/>
                <p14:nvPr/>
              </p14:nvContentPartPr>
              <p14:xfrm>
                <a:off x="1878618" y="5586224"/>
                <a:ext cx="225360" cy="360"/>
              </p14:xfrm>
            </p:contentPart>
          </mc:Choice>
          <mc:Fallback>
            <p:pic>
              <p:nvPicPr>
                <p:cNvPr id="117" name="잉크 116">
                  <a:extLst>
                    <a:ext uri="{FF2B5EF4-FFF2-40B4-BE49-F238E27FC236}">
                      <a16:creationId xmlns:a16="http://schemas.microsoft.com/office/drawing/2014/main" id="{43B22B8D-1E5A-4E55-B0D6-F2DE57B4FFEE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842978" y="5550584"/>
                  <a:ext cx="297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18" name="잉크 117">
                  <a:extLst>
                    <a:ext uri="{FF2B5EF4-FFF2-40B4-BE49-F238E27FC236}">
                      <a16:creationId xmlns:a16="http://schemas.microsoft.com/office/drawing/2014/main" id="{8D9536C4-0A4D-4CF0-9E6C-59EABCF1A604}"/>
                    </a:ext>
                  </a:extLst>
                </p14:cNvPr>
                <p14:cNvContentPartPr/>
                <p14:nvPr/>
              </p14:nvContentPartPr>
              <p14:xfrm>
                <a:off x="1916058" y="5674064"/>
                <a:ext cx="252000" cy="177480"/>
              </p14:xfrm>
            </p:contentPart>
          </mc:Choice>
          <mc:Fallback>
            <p:pic>
              <p:nvPicPr>
                <p:cNvPr id="118" name="잉크 117">
                  <a:extLst>
                    <a:ext uri="{FF2B5EF4-FFF2-40B4-BE49-F238E27FC236}">
                      <a16:creationId xmlns:a16="http://schemas.microsoft.com/office/drawing/2014/main" id="{8D9536C4-0A4D-4CF0-9E6C-59EABCF1A604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880418" y="5638424"/>
                  <a:ext cx="32364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19" name="잉크 118">
                  <a:extLst>
                    <a:ext uri="{FF2B5EF4-FFF2-40B4-BE49-F238E27FC236}">
                      <a16:creationId xmlns:a16="http://schemas.microsoft.com/office/drawing/2014/main" id="{652E1F44-7DC8-4932-AB50-6C81C862B0C1}"/>
                    </a:ext>
                  </a:extLst>
                </p14:cNvPr>
                <p14:cNvContentPartPr/>
                <p14:nvPr/>
              </p14:nvContentPartPr>
              <p14:xfrm>
                <a:off x="1966458" y="5749304"/>
                <a:ext cx="186840" cy="360"/>
              </p14:xfrm>
            </p:contentPart>
          </mc:Choice>
          <mc:Fallback>
            <p:pic>
              <p:nvPicPr>
                <p:cNvPr id="119" name="잉크 118">
                  <a:extLst>
                    <a:ext uri="{FF2B5EF4-FFF2-40B4-BE49-F238E27FC236}">
                      <a16:creationId xmlns:a16="http://schemas.microsoft.com/office/drawing/2014/main" id="{652E1F44-7DC8-4932-AB50-6C81C862B0C1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1930458" y="5713304"/>
                  <a:ext cx="2584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21" name="잉크 120">
                  <a:extLst>
                    <a:ext uri="{FF2B5EF4-FFF2-40B4-BE49-F238E27FC236}">
                      <a16:creationId xmlns:a16="http://schemas.microsoft.com/office/drawing/2014/main" id="{0609B0DE-53A7-43A7-9116-50490B427993}"/>
                    </a:ext>
                  </a:extLst>
                </p14:cNvPr>
                <p14:cNvContentPartPr/>
                <p14:nvPr/>
              </p14:nvContentPartPr>
              <p14:xfrm>
                <a:off x="4886778" y="4834544"/>
                <a:ext cx="60840" cy="50040"/>
              </p14:xfrm>
            </p:contentPart>
          </mc:Choice>
          <mc:Fallback>
            <p:pic>
              <p:nvPicPr>
                <p:cNvPr id="121" name="잉크 120">
                  <a:extLst>
                    <a:ext uri="{FF2B5EF4-FFF2-40B4-BE49-F238E27FC236}">
                      <a16:creationId xmlns:a16="http://schemas.microsoft.com/office/drawing/2014/main" id="{0609B0DE-53A7-43A7-9116-50490B427993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851138" y="4798544"/>
                  <a:ext cx="13248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24" name="잉크 123">
                  <a:extLst>
                    <a:ext uri="{FF2B5EF4-FFF2-40B4-BE49-F238E27FC236}">
                      <a16:creationId xmlns:a16="http://schemas.microsoft.com/office/drawing/2014/main" id="{80E7419A-7DD0-40FD-8748-C351CEF1FDFC}"/>
                    </a:ext>
                  </a:extLst>
                </p14:cNvPr>
                <p14:cNvContentPartPr/>
                <p14:nvPr/>
              </p14:nvContentPartPr>
              <p14:xfrm>
                <a:off x="838578" y="6011744"/>
                <a:ext cx="140400" cy="106200"/>
              </p14:xfrm>
            </p:contentPart>
          </mc:Choice>
          <mc:Fallback>
            <p:pic>
              <p:nvPicPr>
                <p:cNvPr id="124" name="잉크 123">
                  <a:extLst>
                    <a:ext uri="{FF2B5EF4-FFF2-40B4-BE49-F238E27FC236}">
                      <a16:creationId xmlns:a16="http://schemas.microsoft.com/office/drawing/2014/main" id="{80E7419A-7DD0-40FD-8748-C351CEF1FDFC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02938" y="5976104"/>
                  <a:ext cx="2120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25" name="잉크 124">
                  <a:extLst>
                    <a:ext uri="{FF2B5EF4-FFF2-40B4-BE49-F238E27FC236}">
                      <a16:creationId xmlns:a16="http://schemas.microsoft.com/office/drawing/2014/main" id="{9466FA28-DC46-4D7B-85A8-0049991621B6}"/>
                    </a:ext>
                  </a:extLst>
                </p14:cNvPr>
                <p14:cNvContentPartPr/>
                <p14:nvPr/>
              </p14:nvContentPartPr>
              <p14:xfrm>
                <a:off x="782778" y="6045224"/>
                <a:ext cx="417960" cy="244080"/>
              </p14:xfrm>
            </p:contentPart>
          </mc:Choice>
          <mc:Fallback>
            <p:pic>
              <p:nvPicPr>
                <p:cNvPr id="125" name="잉크 124">
                  <a:extLst>
                    <a:ext uri="{FF2B5EF4-FFF2-40B4-BE49-F238E27FC236}">
                      <a16:creationId xmlns:a16="http://schemas.microsoft.com/office/drawing/2014/main" id="{9466FA28-DC46-4D7B-85A8-0049991621B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47138" y="6009224"/>
                  <a:ext cx="48960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26" name="잉크 125">
                  <a:extLst>
                    <a:ext uri="{FF2B5EF4-FFF2-40B4-BE49-F238E27FC236}">
                      <a16:creationId xmlns:a16="http://schemas.microsoft.com/office/drawing/2014/main" id="{A3D09B59-D545-4670-A798-F073491E3278}"/>
                    </a:ext>
                  </a:extLst>
                </p14:cNvPr>
                <p14:cNvContentPartPr/>
                <p14:nvPr/>
              </p14:nvContentPartPr>
              <p14:xfrm>
                <a:off x="932898" y="6350504"/>
                <a:ext cx="77400" cy="114480"/>
              </p14:xfrm>
            </p:contentPart>
          </mc:Choice>
          <mc:Fallback>
            <p:pic>
              <p:nvPicPr>
                <p:cNvPr id="126" name="잉크 125">
                  <a:extLst>
                    <a:ext uri="{FF2B5EF4-FFF2-40B4-BE49-F238E27FC236}">
                      <a16:creationId xmlns:a16="http://schemas.microsoft.com/office/drawing/2014/main" id="{A3D09B59-D545-4670-A798-F073491E3278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97258" y="6314504"/>
                  <a:ext cx="1490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27" name="잉크 126">
                  <a:extLst>
                    <a:ext uri="{FF2B5EF4-FFF2-40B4-BE49-F238E27FC236}">
                      <a16:creationId xmlns:a16="http://schemas.microsoft.com/office/drawing/2014/main" id="{D777EF94-3AF0-43E1-9C45-B345627CFBE6}"/>
                    </a:ext>
                  </a:extLst>
                </p14:cNvPr>
                <p14:cNvContentPartPr/>
                <p14:nvPr/>
              </p14:nvContentPartPr>
              <p14:xfrm>
                <a:off x="1302258" y="6023264"/>
                <a:ext cx="172440" cy="189360"/>
              </p14:xfrm>
            </p:contentPart>
          </mc:Choice>
          <mc:Fallback>
            <p:pic>
              <p:nvPicPr>
                <p:cNvPr id="127" name="잉크 126">
                  <a:extLst>
                    <a:ext uri="{FF2B5EF4-FFF2-40B4-BE49-F238E27FC236}">
                      <a16:creationId xmlns:a16="http://schemas.microsoft.com/office/drawing/2014/main" id="{D777EF94-3AF0-43E1-9C45-B345627CFBE6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266258" y="5987624"/>
                  <a:ext cx="24408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28" name="잉크 127">
                  <a:extLst>
                    <a:ext uri="{FF2B5EF4-FFF2-40B4-BE49-F238E27FC236}">
                      <a16:creationId xmlns:a16="http://schemas.microsoft.com/office/drawing/2014/main" id="{CFAD5334-9BD0-4DF2-BCEC-6FDD83CF0195}"/>
                    </a:ext>
                  </a:extLst>
                </p14:cNvPr>
                <p14:cNvContentPartPr/>
                <p14:nvPr/>
              </p14:nvContentPartPr>
              <p14:xfrm>
                <a:off x="1277418" y="6294704"/>
                <a:ext cx="253440" cy="30960"/>
              </p14:xfrm>
            </p:contentPart>
          </mc:Choice>
          <mc:Fallback>
            <p:pic>
              <p:nvPicPr>
                <p:cNvPr id="128" name="잉크 127">
                  <a:extLst>
                    <a:ext uri="{FF2B5EF4-FFF2-40B4-BE49-F238E27FC236}">
                      <a16:creationId xmlns:a16="http://schemas.microsoft.com/office/drawing/2014/main" id="{CFAD5334-9BD0-4DF2-BCEC-6FDD83CF0195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241778" y="6259064"/>
                  <a:ext cx="32508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9" name="잉크 128">
                  <a:extLst>
                    <a:ext uri="{FF2B5EF4-FFF2-40B4-BE49-F238E27FC236}">
                      <a16:creationId xmlns:a16="http://schemas.microsoft.com/office/drawing/2014/main" id="{5950F457-490D-41A4-9246-5935FF2676C2}"/>
                    </a:ext>
                  </a:extLst>
                </p14:cNvPr>
                <p14:cNvContentPartPr/>
                <p14:nvPr/>
              </p14:nvContentPartPr>
              <p14:xfrm>
                <a:off x="1402698" y="6300104"/>
                <a:ext cx="50400" cy="148680"/>
              </p14:xfrm>
            </p:contentPart>
          </mc:Choice>
          <mc:Fallback>
            <p:pic>
              <p:nvPicPr>
                <p:cNvPr id="129" name="잉크 128">
                  <a:extLst>
                    <a:ext uri="{FF2B5EF4-FFF2-40B4-BE49-F238E27FC236}">
                      <a16:creationId xmlns:a16="http://schemas.microsoft.com/office/drawing/2014/main" id="{5950F457-490D-41A4-9246-5935FF2676C2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366698" y="6264464"/>
                  <a:ext cx="1220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30" name="잉크 129">
                  <a:extLst>
                    <a:ext uri="{FF2B5EF4-FFF2-40B4-BE49-F238E27FC236}">
                      <a16:creationId xmlns:a16="http://schemas.microsoft.com/office/drawing/2014/main" id="{7999AB1A-86CA-43DF-B6AB-D505DD8E8A93}"/>
                    </a:ext>
                  </a:extLst>
                </p14:cNvPr>
                <p14:cNvContentPartPr/>
                <p14:nvPr/>
              </p14:nvContentPartPr>
              <p14:xfrm>
                <a:off x="1615458" y="6086624"/>
                <a:ext cx="153000" cy="126360"/>
              </p14:xfrm>
            </p:contentPart>
          </mc:Choice>
          <mc:Fallback>
            <p:pic>
              <p:nvPicPr>
                <p:cNvPr id="130" name="잉크 129">
                  <a:extLst>
                    <a:ext uri="{FF2B5EF4-FFF2-40B4-BE49-F238E27FC236}">
                      <a16:creationId xmlns:a16="http://schemas.microsoft.com/office/drawing/2014/main" id="{7999AB1A-86CA-43DF-B6AB-D505DD8E8A93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579818" y="6050624"/>
                  <a:ext cx="2246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31" name="잉크 130">
                  <a:extLst>
                    <a:ext uri="{FF2B5EF4-FFF2-40B4-BE49-F238E27FC236}">
                      <a16:creationId xmlns:a16="http://schemas.microsoft.com/office/drawing/2014/main" id="{E68CD024-B387-46B4-8EB4-FD5B96C93F39}"/>
                    </a:ext>
                  </a:extLst>
                </p14:cNvPr>
                <p14:cNvContentPartPr/>
                <p14:nvPr/>
              </p14:nvContentPartPr>
              <p14:xfrm>
                <a:off x="1633098" y="6200024"/>
                <a:ext cx="179280" cy="153000"/>
              </p14:xfrm>
            </p:contentPart>
          </mc:Choice>
          <mc:Fallback>
            <p:pic>
              <p:nvPicPr>
                <p:cNvPr id="131" name="잉크 130">
                  <a:extLst>
                    <a:ext uri="{FF2B5EF4-FFF2-40B4-BE49-F238E27FC236}">
                      <a16:creationId xmlns:a16="http://schemas.microsoft.com/office/drawing/2014/main" id="{E68CD024-B387-46B4-8EB4-FD5B96C93F39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597098" y="6164024"/>
                  <a:ext cx="2509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32" name="잉크 131">
                  <a:extLst>
                    <a:ext uri="{FF2B5EF4-FFF2-40B4-BE49-F238E27FC236}">
                      <a16:creationId xmlns:a16="http://schemas.microsoft.com/office/drawing/2014/main" id="{A58B6DE5-2349-42C4-9188-0B8C36664CBE}"/>
                    </a:ext>
                  </a:extLst>
                </p14:cNvPr>
                <p14:cNvContentPartPr/>
                <p14:nvPr/>
              </p14:nvContentPartPr>
              <p14:xfrm>
                <a:off x="1678098" y="6399464"/>
                <a:ext cx="95040" cy="74520"/>
              </p14:xfrm>
            </p:contentPart>
          </mc:Choice>
          <mc:Fallback>
            <p:pic>
              <p:nvPicPr>
                <p:cNvPr id="132" name="잉크 131">
                  <a:extLst>
                    <a:ext uri="{FF2B5EF4-FFF2-40B4-BE49-F238E27FC236}">
                      <a16:creationId xmlns:a16="http://schemas.microsoft.com/office/drawing/2014/main" id="{A58B6DE5-2349-42C4-9188-0B8C36664CBE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642098" y="6363464"/>
                  <a:ext cx="16668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33" name="잉크 132">
                  <a:extLst>
                    <a:ext uri="{FF2B5EF4-FFF2-40B4-BE49-F238E27FC236}">
                      <a16:creationId xmlns:a16="http://schemas.microsoft.com/office/drawing/2014/main" id="{0AB56E29-C4AE-44C3-9F78-5D4D85DB62FA}"/>
                    </a:ext>
                  </a:extLst>
                </p14:cNvPr>
                <p14:cNvContentPartPr/>
                <p14:nvPr/>
              </p14:nvContentPartPr>
              <p14:xfrm>
                <a:off x="1866018" y="6062504"/>
                <a:ext cx="141120" cy="175320"/>
              </p14:xfrm>
            </p:contentPart>
          </mc:Choice>
          <mc:Fallback>
            <p:pic>
              <p:nvPicPr>
                <p:cNvPr id="133" name="잉크 132">
                  <a:extLst>
                    <a:ext uri="{FF2B5EF4-FFF2-40B4-BE49-F238E27FC236}">
                      <a16:creationId xmlns:a16="http://schemas.microsoft.com/office/drawing/2014/main" id="{0AB56E29-C4AE-44C3-9F78-5D4D85DB62FA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830018" y="6026864"/>
                  <a:ext cx="21276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34" name="잉크 133">
                  <a:extLst>
                    <a:ext uri="{FF2B5EF4-FFF2-40B4-BE49-F238E27FC236}">
                      <a16:creationId xmlns:a16="http://schemas.microsoft.com/office/drawing/2014/main" id="{6C3157E3-F2EB-4B43-9A6B-B650513948C7}"/>
                    </a:ext>
                  </a:extLst>
                </p14:cNvPr>
                <p14:cNvContentPartPr/>
                <p14:nvPr/>
              </p14:nvContentPartPr>
              <p14:xfrm>
                <a:off x="2053938" y="6137384"/>
                <a:ext cx="50040" cy="31680"/>
              </p14:xfrm>
            </p:contentPart>
          </mc:Choice>
          <mc:Fallback>
            <p:pic>
              <p:nvPicPr>
                <p:cNvPr id="134" name="잉크 133">
                  <a:extLst>
                    <a:ext uri="{FF2B5EF4-FFF2-40B4-BE49-F238E27FC236}">
                      <a16:creationId xmlns:a16="http://schemas.microsoft.com/office/drawing/2014/main" id="{6C3157E3-F2EB-4B43-9A6B-B650513948C7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2017938" y="6101744"/>
                  <a:ext cx="12168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35" name="잉크 134">
                  <a:extLst>
                    <a:ext uri="{FF2B5EF4-FFF2-40B4-BE49-F238E27FC236}">
                      <a16:creationId xmlns:a16="http://schemas.microsoft.com/office/drawing/2014/main" id="{4F8D5351-87CD-46B5-9121-0E543EE251CB}"/>
                    </a:ext>
                  </a:extLst>
                </p14:cNvPr>
                <p14:cNvContentPartPr/>
                <p14:nvPr/>
              </p14:nvContentPartPr>
              <p14:xfrm>
                <a:off x="2129178" y="6046664"/>
                <a:ext cx="109800" cy="28440"/>
              </p14:xfrm>
            </p:contentPart>
          </mc:Choice>
          <mc:Fallback>
            <p:pic>
              <p:nvPicPr>
                <p:cNvPr id="135" name="잉크 134">
                  <a:extLst>
                    <a:ext uri="{FF2B5EF4-FFF2-40B4-BE49-F238E27FC236}">
                      <a16:creationId xmlns:a16="http://schemas.microsoft.com/office/drawing/2014/main" id="{4F8D5351-87CD-46B5-9121-0E543EE251CB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2093538" y="6011024"/>
                  <a:ext cx="18144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36" name="잉크 135">
                  <a:extLst>
                    <a:ext uri="{FF2B5EF4-FFF2-40B4-BE49-F238E27FC236}">
                      <a16:creationId xmlns:a16="http://schemas.microsoft.com/office/drawing/2014/main" id="{398F7569-C0C8-499C-9108-79B281F43161}"/>
                    </a:ext>
                  </a:extLst>
                </p14:cNvPr>
                <p14:cNvContentPartPr/>
                <p14:nvPr/>
              </p14:nvContentPartPr>
              <p14:xfrm>
                <a:off x="2208378" y="5949464"/>
                <a:ext cx="46440" cy="231120"/>
              </p14:xfrm>
            </p:contentPart>
          </mc:Choice>
          <mc:Fallback>
            <p:pic>
              <p:nvPicPr>
                <p:cNvPr id="136" name="잉크 135">
                  <a:extLst>
                    <a:ext uri="{FF2B5EF4-FFF2-40B4-BE49-F238E27FC236}">
                      <a16:creationId xmlns:a16="http://schemas.microsoft.com/office/drawing/2014/main" id="{398F7569-C0C8-499C-9108-79B281F43161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2172378" y="5913464"/>
                  <a:ext cx="1180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7" name="잉크 136">
                  <a:extLst>
                    <a:ext uri="{FF2B5EF4-FFF2-40B4-BE49-F238E27FC236}">
                      <a16:creationId xmlns:a16="http://schemas.microsoft.com/office/drawing/2014/main" id="{BB19715E-D28E-4A6F-A243-61C708C3731B}"/>
                    </a:ext>
                  </a:extLst>
                </p14:cNvPr>
                <p14:cNvContentPartPr/>
                <p14:nvPr/>
              </p14:nvContentPartPr>
              <p14:xfrm>
                <a:off x="2101458" y="6250064"/>
                <a:ext cx="112320" cy="102600"/>
              </p14:xfrm>
            </p:contentPart>
          </mc:Choice>
          <mc:Fallback>
            <p:pic>
              <p:nvPicPr>
                <p:cNvPr id="137" name="잉크 136">
                  <a:extLst>
                    <a:ext uri="{FF2B5EF4-FFF2-40B4-BE49-F238E27FC236}">
                      <a16:creationId xmlns:a16="http://schemas.microsoft.com/office/drawing/2014/main" id="{BB19715E-D28E-4A6F-A243-61C708C3731B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065458" y="6214064"/>
                  <a:ext cx="18396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9" name="잉크 138">
                  <a:extLst>
                    <a:ext uri="{FF2B5EF4-FFF2-40B4-BE49-F238E27FC236}">
                      <a16:creationId xmlns:a16="http://schemas.microsoft.com/office/drawing/2014/main" id="{79340BC5-987D-4FEF-AC0C-68C16A78EF15}"/>
                    </a:ext>
                  </a:extLst>
                </p14:cNvPr>
                <p14:cNvContentPartPr/>
                <p14:nvPr/>
              </p14:nvContentPartPr>
              <p14:xfrm>
                <a:off x="4433898" y="5285624"/>
                <a:ext cx="39960" cy="47880"/>
              </p14:xfrm>
            </p:contentPart>
          </mc:Choice>
          <mc:Fallback>
            <p:pic>
              <p:nvPicPr>
                <p:cNvPr id="139" name="잉크 138">
                  <a:extLst>
                    <a:ext uri="{FF2B5EF4-FFF2-40B4-BE49-F238E27FC236}">
                      <a16:creationId xmlns:a16="http://schemas.microsoft.com/office/drawing/2014/main" id="{79340BC5-987D-4FEF-AC0C-68C16A78EF15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397898" y="5249984"/>
                  <a:ext cx="11160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40" name="잉크 139">
                  <a:extLst>
                    <a:ext uri="{FF2B5EF4-FFF2-40B4-BE49-F238E27FC236}">
                      <a16:creationId xmlns:a16="http://schemas.microsoft.com/office/drawing/2014/main" id="{799B642F-9D2F-4A82-BCC3-F158C4457A20}"/>
                    </a:ext>
                  </a:extLst>
                </p14:cNvPr>
                <p14:cNvContentPartPr/>
                <p14:nvPr/>
              </p14:nvContentPartPr>
              <p14:xfrm>
                <a:off x="3163098" y="5310824"/>
                <a:ext cx="1283400" cy="941040"/>
              </p14:xfrm>
            </p:contentPart>
          </mc:Choice>
          <mc:Fallback>
            <p:pic>
              <p:nvPicPr>
                <p:cNvPr id="140" name="잉크 139">
                  <a:extLst>
                    <a:ext uri="{FF2B5EF4-FFF2-40B4-BE49-F238E27FC236}">
                      <a16:creationId xmlns:a16="http://schemas.microsoft.com/office/drawing/2014/main" id="{799B642F-9D2F-4A82-BCC3-F158C4457A20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3127098" y="5274824"/>
                  <a:ext cx="1355040" cy="10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41" name="잉크 140">
                  <a:extLst>
                    <a:ext uri="{FF2B5EF4-FFF2-40B4-BE49-F238E27FC236}">
                      <a16:creationId xmlns:a16="http://schemas.microsoft.com/office/drawing/2014/main" id="{90C89365-1968-4C2F-9CA8-8B18FAE031FF}"/>
                    </a:ext>
                  </a:extLst>
                </p14:cNvPr>
                <p14:cNvContentPartPr/>
                <p14:nvPr/>
              </p14:nvContentPartPr>
              <p14:xfrm>
                <a:off x="2451378" y="6245744"/>
                <a:ext cx="200160" cy="182880"/>
              </p14:xfrm>
            </p:contentPart>
          </mc:Choice>
          <mc:Fallback>
            <p:pic>
              <p:nvPicPr>
                <p:cNvPr id="141" name="잉크 140">
                  <a:extLst>
                    <a:ext uri="{FF2B5EF4-FFF2-40B4-BE49-F238E27FC236}">
                      <a16:creationId xmlns:a16="http://schemas.microsoft.com/office/drawing/2014/main" id="{90C89365-1968-4C2F-9CA8-8B18FAE031FF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2415378" y="6210104"/>
                  <a:ext cx="2718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42" name="잉크 141">
                  <a:extLst>
                    <a:ext uri="{FF2B5EF4-FFF2-40B4-BE49-F238E27FC236}">
                      <a16:creationId xmlns:a16="http://schemas.microsoft.com/office/drawing/2014/main" id="{0A3C0239-6F7A-435E-A3B3-C4A5A9389945}"/>
                    </a:ext>
                  </a:extLst>
                </p14:cNvPr>
                <p14:cNvContentPartPr/>
                <p14:nvPr/>
              </p14:nvContentPartPr>
              <p14:xfrm>
                <a:off x="2554698" y="6463184"/>
                <a:ext cx="360" cy="57960"/>
              </p14:xfrm>
            </p:contentPart>
          </mc:Choice>
          <mc:Fallback>
            <p:pic>
              <p:nvPicPr>
                <p:cNvPr id="142" name="잉크 141">
                  <a:extLst>
                    <a:ext uri="{FF2B5EF4-FFF2-40B4-BE49-F238E27FC236}">
                      <a16:creationId xmlns:a16="http://schemas.microsoft.com/office/drawing/2014/main" id="{0A3C0239-6F7A-435E-A3B3-C4A5A9389945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2519058" y="6427184"/>
                  <a:ext cx="7200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43" name="잉크 142">
                  <a:extLst>
                    <a:ext uri="{FF2B5EF4-FFF2-40B4-BE49-F238E27FC236}">
                      <a16:creationId xmlns:a16="http://schemas.microsoft.com/office/drawing/2014/main" id="{93A9E074-3431-4BFC-A127-746491C5C6D6}"/>
                    </a:ext>
                  </a:extLst>
                </p14:cNvPr>
                <p14:cNvContentPartPr/>
                <p14:nvPr/>
              </p14:nvContentPartPr>
              <p14:xfrm>
                <a:off x="2417178" y="6562544"/>
                <a:ext cx="261720" cy="13680"/>
              </p14:xfrm>
            </p:contentPart>
          </mc:Choice>
          <mc:Fallback>
            <p:pic>
              <p:nvPicPr>
                <p:cNvPr id="143" name="잉크 142">
                  <a:extLst>
                    <a:ext uri="{FF2B5EF4-FFF2-40B4-BE49-F238E27FC236}">
                      <a16:creationId xmlns:a16="http://schemas.microsoft.com/office/drawing/2014/main" id="{93A9E074-3431-4BFC-A127-746491C5C6D6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2381178" y="6526544"/>
                  <a:ext cx="33336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4" name="잉크 143">
                  <a:extLst>
                    <a:ext uri="{FF2B5EF4-FFF2-40B4-BE49-F238E27FC236}">
                      <a16:creationId xmlns:a16="http://schemas.microsoft.com/office/drawing/2014/main" id="{357DC526-4E26-4061-AA2F-76260BFAC17E}"/>
                    </a:ext>
                  </a:extLst>
                </p14:cNvPr>
                <p14:cNvContentPartPr/>
                <p14:nvPr/>
              </p14:nvContentPartPr>
              <p14:xfrm>
                <a:off x="2542458" y="6649664"/>
                <a:ext cx="102600" cy="157320"/>
              </p14:xfrm>
            </p:contentPart>
          </mc:Choice>
          <mc:Fallback>
            <p:pic>
              <p:nvPicPr>
                <p:cNvPr id="144" name="잉크 143">
                  <a:extLst>
                    <a:ext uri="{FF2B5EF4-FFF2-40B4-BE49-F238E27FC236}">
                      <a16:creationId xmlns:a16="http://schemas.microsoft.com/office/drawing/2014/main" id="{357DC526-4E26-4061-AA2F-76260BFAC17E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2506818" y="6613664"/>
                  <a:ext cx="17424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5" name="잉크 144">
                  <a:extLst>
                    <a:ext uri="{FF2B5EF4-FFF2-40B4-BE49-F238E27FC236}">
                      <a16:creationId xmlns:a16="http://schemas.microsoft.com/office/drawing/2014/main" id="{722923D8-69B5-48CA-B264-BADAC7FC5EE5}"/>
                    </a:ext>
                  </a:extLst>
                </p14:cNvPr>
                <p14:cNvContentPartPr/>
                <p14:nvPr/>
              </p14:nvContentPartPr>
              <p14:xfrm>
                <a:off x="2717778" y="6325304"/>
                <a:ext cx="284400" cy="360"/>
              </p14:xfrm>
            </p:contentPart>
          </mc:Choice>
          <mc:Fallback>
            <p:pic>
              <p:nvPicPr>
                <p:cNvPr id="145" name="잉크 144">
                  <a:extLst>
                    <a:ext uri="{FF2B5EF4-FFF2-40B4-BE49-F238E27FC236}">
                      <a16:creationId xmlns:a16="http://schemas.microsoft.com/office/drawing/2014/main" id="{722923D8-69B5-48CA-B264-BADAC7FC5EE5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2681778" y="6289664"/>
                  <a:ext cx="3560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6" name="잉크 145">
                  <a:extLst>
                    <a:ext uri="{FF2B5EF4-FFF2-40B4-BE49-F238E27FC236}">
                      <a16:creationId xmlns:a16="http://schemas.microsoft.com/office/drawing/2014/main" id="{0AEF4501-8410-42B2-BFD4-9B07B7CF24AA}"/>
                    </a:ext>
                  </a:extLst>
                </p14:cNvPr>
                <p14:cNvContentPartPr/>
                <p14:nvPr/>
              </p14:nvContentPartPr>
              <p14:xfrm>
                <a:off x="2780058" y="6350504"/>
                <a:ext cx="13320" cy="104400"/>
              </p14:xfrm>
            </p:contentPart>
          </mc:Choice>
          <mc:Fallback>
            <p:pic>
              <p:nvPicPr>
                <p:cNvPr id="146" name="잉크 145">
                  <a:extLst>
                    <a:ext uri="{FF2B5EF4-FFF2-40B4-BE49-F238E27FC236}">
                      <a16:creationId xmlns:a16="http://schemas.microsoft.com/office/drawing/2014/main" id="{0AEF4501-8410-42B2-BFD4-9B07B7CF24AA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2744418" y="6314504"/>
                  <a:ext cx="849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7" name="잉크 146">
                  <a:extLst>
                    <a:ext uri="{FF2B5EF4-FFF2-40B4-BE49-F238E27FC236}">
                      <a16:creationId xmlns:a16="http://schemas.microsoft.com/office/drawing/2014/main" id="{8C8431F2-DDD2-4F1E-B06C-C360D3B46E39}"/>
                    </a:ext>
                  </a:extLst>
                </p14:cNvPr>
                <p14:cNvContentPartPr/>
                <p14:nvPr/>
              </p14:nvContentPartPr>
              <p14:xfrm>
                <a:off x="2893098" y="6350504"/>
                <a:ext cx="12960" cy="144720"/>
              </p14:xfrm>
            </p:contentPart>
          </mc:Choice>
          <mc:Fallback>
            <p:pic>
              <p:nvPicPr>
                <p:cNvPr id="147" name="잉크 146">
                  <a:extLst>
                    <a:ext uri="{FF2B5EF4-FFF2-40B4-BE49-F238E27FC236}">
                      <a16:creationId xmlns:a16="http://schemas.microsoft.com/office/drawing/2014/main" id="{8C8431F2-DDD2-4F1E-B06C-C360D3B46E39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2857098" y="6314504"/>
                  <a:ext cx="8460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48" name="잉크 147">
                  <a:extLst>
                    <a:ext uri="{FF2B5EF4-FFF2-40B4-BE49-F238E27FC236}">
                      <a16:creationId xmlns:a16="http://schemas.microsoft.com/office/drawing/2014/main" id="{BDEEAFD9-FE2D-4F58-9429-DD36A208E224}"/>
                    </a:ext>
                  </a:extLst>
                </p14:cNvPr>
                <p14:cNvContentPartPr/>
                <p14:nvPr/>
              </p14:nvContentPartPr>
              <p14:xfrm>
                <a:off x="2755578" y="6500624"/>
                <a:ext cx="238320" cy="360"/>
              </p14:xfrm>
            </p:contentPart>
          </mc:Choice>
          <mc:Fallback>
            <p:pic>
              <p:nvPicPr>
                <p:cNvPr id="148" name="잉크 147">
                  <a:extLst>
                    <a:ext uri="{FF2B5EF4-FFF2-40B4-BE49-F238E27FC236}">
                      <a16:creationId xmlns:a16="http://schemas.microsoft.com/office/drawing/2014/main" id="{BDEEAFD9-FE2D-4F58-9429-DD36A208E224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2719578" y="6464624"/>
                  <a:ext cx="3099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49" name="잉크 148">
                  <a:extLst>
                    <a:ext uri="{FF2B5EF4-FFF2-40B4-BE49-F238E27FC236}">
                      <a16:creationId xmlns:a16="http://schemas.microsoft.com/office/drawing/2014/main" id="{ED5B21C6-87A1-4B05-8086-5CDE904A3B5F}"/>
                    </a:ext>
                  </a:extLst>
                </p14:cNvPr>
                <p14:cNvContentPartPr/>
                <p14:nvPr/>
              </p14:nvContentPartPr>
              <p14:xfrm>
                <a:off x="2811018" y="6513224"/>
                <a:ext cx="217440" cy="179280"/>
              </p14:xfrm>
            </p:contentPart>
          </mc:Choice>
          <mc:Fallback>
            <p:pic>
              <p:nvPicPr>
                <p:cNvPr id="149" name="잉크 148">
                  <a:extLst>
                    <a:ext uri="{FF2B5EF4-FFF2-40B4-BE49-F238E27FC236}">
                      <a16:creationId xmlns:a16="http://schemas.microsoft.com/office/drawing/2014/main" id="{ED5B21C6-87A1-4B05-8086-5CDE904A3B5F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2775378" y="6477584"/>
                  <a:ext cx="28908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51" name="잉크 150">
                  <a:extLst>
                    <a:ext uri="{FF2B5EF4-FFF2-40B4-BE49-F238E27FC236}">
                      <a16:creationId xmlns:a16="http://schemas.microsoft.com/office/drawing/2014/main" id="{E7A3151B-C70C-43ED-8BD3-8340A0A1369D}"/>
                    </a:ext>
                  </a:extLst>
                </p14:cNvPr>
                <p14:cNvContentPartPr/>
                <p14:nvPr/>
              </p14:nvContentPartPr>
              <p14:xfrm>
                <a:off x="5573658" y="3131024"/>
                <a:ext cx="26640" cy="70920"/>
              </p14:xfrm>
            </p:contentPart>
          </mc:Choice>
          <mc:Fallback>
            <p:pic>
              <p:nvPicPr>
                <p:cNvPr id="151" name="잉크 150">
                  <a:extLst>
                    <a:ext uri="{FF2B5EF4-FFF2-40B4-BE49-F238E27FC236}">
                      <a16:creationId xmlns:a16="http://schemas.microsoft.com/office/drawing/2014/main" id="{E7A3151B-C70C-43ED-8BD3-8340A0A1369D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5538018" y="3095384"/>
                  <a:ext cx="9828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52" name="잉크 151">
                  <a:extLst>
                    <a:ext uri="{FF2B5EF4-FFF2-40B4-BE49-F238E27FC236}">
                      <a16:creationId xmlns:a16="http://schemas.microsoft.com/office/drawing/2014/main" id="{D712EF00-EFBC-46B4-9E9C-EF93969F9C52}"/>
                    </a:ext>
                  </a:extLst>
                </p14:cNvPr>
                <p14:cNvContentPartPr/>
                <p14:nvPr/>
              </p14:nvContentPartPr>
              <p14:xfrm>
                <a:off x="5611098" y="591944"/>
                <a:ext cx="2998440" cy="2565000"/>
              </p14:xfrm>
            </p:contentPart>
          </mc:Choice>
          <mc:Fallback>
            <p:pic>
              <p:nvPicPr>
                <p:cNvPr id="152" name="잉크 151">
                  <a:extLst>
                    <a:ext uri="{FF2B5EF4-FFF2-40B4-BE49-F238E27FC236}">
                      <a16:creationId xmlns:a16="http://schemas.microsoft.com/office/drawing/2014/main" id="{D712EF00-EFBC-46B4-9E9C-EF93969F9C52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5575458" y="555944"/>
                  <a:ext cx="3070080" cy="263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54" name="잉크 153">
                  <a:extLst>
                    <a:ext uri="{FF2B5EF4-FFF2-40B4-BE49-F238E27FC236}">
                      <a16:creationId xmlns:a16="http://schemas.microsoft.com/office/drawing/2014/main" id="{374780A3-CA26-411A-8BFA-5D37AC77E801}"/>
                    </a:ext>
                  </a:extLst>
                </p14:cNvPr>
                <p14:cNvContentPartPr/>
                <p14:nvPr/>
              </p14:nvContentPartPr>
              <p14:xfrm>
                <a:off x="8855778" y="337424"/>
                <a:ext cx="200520" cy="13320"/>
              </p14:xfrm>
            </p:contentPart>
          </mc:Choice>
          <mc:Fallback>
            <p:pic>
              <p:nvPicPr>
                <p:cNvPr id="154" name="잉크 153">
                  <a:extLst>
                    <a:ext uri="{FF2B5EF4-FFF2-40B4-BE49-F238E27FC236}">
                      <a16:creationId xmlns:a16="http://schemas.microsoft.com/office/drawing/2014/main" id="{374780A3-CA26-411A-8BFA-5D37AC77E801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8819778" y="301424"/>
                  <a:ext cx="2721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55" name="잉크 154">
                  <a:extLst>
                    <a:ext uri="{FF2B5EF4-FFF2-40B4-BE49-F238E27FC236}">
                      <a16:creationId xmlns:a16="http://schemas.microsoft.com/office/drawing/2014/main" id="{B9AFF3C2-7365-4E5C-88E6-0B6536D491F7}"/>
                    </a:ext>
                  </a:extLst>
                </p14:cNvPr>
                <p14:cNvContentPartPr/>
                <p14:nvPr/>
              </p14:nvContentPartPr>
              <p14:xfrm>
                <a:off x="8828778" y="337784"/>
                <a:ext cx="474120" cy="367920"/>
              </p14:xfrm>
            </p:contentPart>
          </mc:Choice>
          <mc:Fallback>
            <p:pic>
              <p:nvPicPr>
                <p:cNvPr id="155" name="잉크 154">
                  <a:extLst>
                    <a:ext uri="{FF2B5EF4-FFF2-40B4-BE49-F238E27FC236}">
                      <a16:creationId xmlns:a16="http://schemas.microsoft.com/office/drawing/2014/main" id="{B9AFF3C2-7365-4E5C-88E6-0B6536D491F7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8792778" y="302144"/>
                  <a:ext cx="54576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6" name="잉크 155">
                  <a:extLst>
                    <a:ext uri="{FF2B5EF4-FFF2-40B4-BE49-F238E27FC236}">
                      <a16:creationId xmlns:a16="http://schemas.microsoft.com/office/drawing/2014/main" id="{DD239ACF-E6B9-47EA-9598-EEBCF35F4896}"/>
                    </a:ext>
                  </a:extLst>
                </p14:cNvPr>
                <p14:cNvContentPartPr/>
                <p14:nvPr/>
              </p14:nvContentPartPr>
              <p14:xfrm>
                <a:off x="9330978" y="287744"/>
                <a:ext cx="25920" cy="475560"/>
              </p14:xfrm>
            </p:contentPart>
          </mc:Choice>
          <mc:Fallback>
            <p:pic>
              <p:nvPicPr>
                <p:cNvPr id="156" name="잉크 155">
                  <a:extLst>
                    <a:ext uri="{FF2B5EF4-FFF2-40B4-BE49-F238E27FC236}">
                      <a16:creationId xmlns:a16="http://schemas.microsoft.com/office/drawing/2014/main" id="{DD239ACF-E6B9-47EA-9598-EEBCF35F4896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9295338" y="252104"/>
                  <a:ext cx="97560" cy="54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57" name="잉크 156">
                  <a:extLst>
                    <a:ext uri="{FF2B5EF4-FFF2-40B4-BE49-F238E27FC236}">
                      <a16:creationId xmlns:a16="http://schemas.microsoft.com/office/drawing/2014/main" id="{F7912634-BF01-466C-A60A-A085CED17894}"/>
                    </a:ext>
                  </a:extLst>
                </p14:cNvPr>
                <p14:cNvContentPartPr/>
                <p14:nvPr/>
              </p14:nvContentPartPr>
              <p14:xfrm>
                <a:off x="9356538" y="441824"/>
                <a:ext cx="240840" cy="34200"/>
              </p14:xfrm>
            </p:contentPart>
          </mc:Choice>
          <mc:Fallback>
            <p:pic>
              <p:nvPicPr>
                <p:cNvPr id="157" name="잉크 156">
                  <a:extLst>
                    <a:ext uri="{FF2B5EF4-FFF2-40B4-BE49-F238E27FC236}">
                      <a16:creationId xmlns:a16="http://schemas.microsoft.com/office/drawing/2014/main" id="{F7912634-BF01-466C-A60A-A085CED17894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9320538" y="405824"/>
                  <a:ext cx="3124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58" name="잉크 157">
                  <a:extLst>
                    <a:ext uri="{FF2B5EF4-FFF2-40B4-BE49-F238E27FC236}">
                      <a16:creationId xmlns:a16="http://schemas.microsoft.com/office/drawing/2014/main" id="{7E44FFBC-08AF-40D5-9CF8-010E935E73E1}"/>
                    </a:ext>
                  </a:extLst>
                </p14:cNvPr>
                <p14:cNvContentPartPr/>
                <p14:nvPr/>
              </p14:nvContentPartPr>
              <p14:xfrm>
                <a:off x="9580818" y="149864"/>
                <a:ext cx="89280" cy="489600"/>
              </p14:xfrm>
            </p:contentPart>
          </mc:Choice>
          <mc:Fallback>
            <p:pic>
              <p:nvPicPr>
                <p:cNvPr id="158" name="잉크 157">
                  <a:extLst>
                    <a:ext uri="{FF2B5EF4-FFF2-40B4-BE49-F238E27FC236}">
                      <a16:creationId xmlns:a16="http://schemas.microsoft.com/office/drawing/2014/main" id="{7E44FFBC-08AF-40D5-9CF8-010E935E73E1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9545178" y="114224"/>
                  <a:ext cx="16092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59" name="잉크 158">
                  <a:extLst>
                    <a:ext uri="{FF2B5EF4-FFF2-40B4-BE49-F238E27FC236}">
                      <a16:creationId xmlns:a16="http://schemas.microsoft.com/office/drawing/2014/main" id="{D5451E13-ACCB-4657-9F90-C32F51B9CDA2}"/>
                    </a:ext>
                  </a:extLst>
                </p14:cNvPr>
                <p14:cNvContentPartPr/>
                <p14:nvPr/>
              </p14:nvContentPartPr>
              <p14:xfrm>
                <a:off x="9845058" y="235904"/>
                <a:ext cx="241920" cy="284040"/>
              </p14:xfrm>
            </p:contentPart>
          </mc:Choice>
          <mc:Fallback>
            <p:pic>
              <p:nvPicPr>
                <p:cNvPr id="159" name="잉크 158">
                  <a:extLst>
                    <a:ext uri="{FF2B5EF4-FFF2-40B4-BE49-F238E27FC236}">
                      <a16:creationId xmlns:a16="http://schemas.microsoft.com/office/drawing/2014/main" id="{D5451E13-ACCB-4657-9F90-C32F51B9CDA2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9809418" y="199904"/>
                  <a:ext cx="31356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60" name="잉크 159">
                  <a:extLst>
                    <a:ext uri="{FF2B5EF4-FFF2-40B4-BE49-F238E27FC236}">
                      <a16:creationId xmlns:a16="http://schemas.microsoft.com/office/drawing/2014/main" id="{42AFD259-A8FF-4262-A750-6CE1426A3D63}"/>
                    </a:ext>
                  </a:extLst>
                </p14:cNvPr>
                <p14:cNvContentPartPr/>
                <p14:nvPr/>
              </p14:nvContentPartPr>
              <p14:xfrm>
                <a:off x="10095618" y="155264"/>
                <a:ext cx="227520" cy="305280"/>
              </p14:xfrm>
            </p:contentPart>
          </mc:Choice>
          <mc:Fallback>
            <p:pic>
              <p:nvPicPr>
                <p:cNvPr id="160" name="잉크 159">
                  <a:extLst>
                    <a:ext uri="{FF2B5EF4-FFF2-40B4-BE49-F238E27FC236}">
                      <a16:creationId xmlns:a16="http://schemas.microsoft.com/office/drawing/2014/main" id="{42AFD259-A8FF-4262-A750-6CE1426A3D6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0059618" y="119624"/>
                  <a:ext cx="29916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62" name="잉크 161">
                  <a:extLst>
                    <a:ext uri="{FF2B5EF4-FFF2-40B4-BE49-F238E27FC236}">
                      <a16:creationId xmlns:a16="http://schemas.microsoft.com/office/drawing/2014/main" id="{E7A8B24C-9EA4-4BC8-A613-8EE99CB3D6A4}"/>
                    </a:ext>
                  </a:extLst>
                </p14:cNvPr>
                <p14:cNvContentPartPr/>
                <p14:nvPr/>
              </p14:nvContentPartPr>
              <p14:xfrm>
                <a:off x="10019298" y="538304"/>
                <a:ext cx="220680" cy="240840"/>
              </p14:xfrm>
            </p:contentPart>
          </mc:Choice>
          <mc:Fallback>
            <p:pic>
              <p:nvPicPr>
                <p:cNvPr id="162" name="잉크 161">
                  <a:extLst>
                    <a:ext uri="{FF2B5EF4-FFF2-40B4-BE49-F238E27FC236}">
                      <a16:creationId xmlns:a16="http://schemas.microsoft.com/office/drawing/2014/main" id="{E7A8B24C-9EA4-4BC8-A613-8EE99CB3D6A4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9983658" y="502304"/>
                  <a:ext cx="292320" cy="31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3">
            <p14:nvContentPartPr>
              <p14:cNvPr id="164" name="잉크 163">
                <a:extLst>
                  <a:ext uri="{FF2B5EF4-FFF2-40B4-BE49-F238E27FC236}">
                    <a16:creationId xmlns:a16="http://schemas.microsoft.com/office/drawing/2014/main" id="{63B594A6-AB90-42C0-B9D3-810A9D5741BB}"/>
                  </a:ext>
                </a:extLst>
              </p14:cNvPr>
              <p14:cNvContentPartPr/>
              <p14:nvPr/>
            </p14:nvContentPartPr>
            <p14:xfrm>
              <a:off x="6425418" y="3406784"/>
              <a:ext cx="87120" cy="73800"/>
            </p14:xfrm>
          </p:contentPart>
        </mc:Choice>
        <mc:Fallback>
          <p:pic>
            <p:nvPicPr>
              <p:cNvPr id="164" name="잉크 163">
                <a:extLst>
                  <a:ext uri="{FF2B5EF4-FFF2-40B4-BE49-F238E27FC236}">
                    <a16:creationId xmlns:a16="http://schemas.microsoft.com/office/drawing/2014/main" id="{63B594A6-AB90-42C0-B9D3-810A9D5741BB}"/>
                  </a:ext>
                </a:extLst>
              </p:cNvPr>
              <p:cNvPicPr/>
              <p:nvPr/>
            </p:nvPicPr>
            <p:blipFill>
              <a:blip r:embed="rId224"/>
              <a:stretch>
                <a:fillRect/>
              </a:stretch>
            </p:blipFill>
            <p:spPr>
              <a:xfrm>
                <a:off x="6389418" y="3370784"/>
                <a:ext cx="158760" cy="14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80" name="그룹 179">
            <a:extLst>
              <a:ext uri="{FF2B5EF4-FFF2-40B4-BE49-F238E27FC236}">
                <a16:creationId xmlns:a16="http://schemas.microsoft.com/office/drawing/2014/main" id="{F86630A3-CAE7-4E2C-97E1-1BFBF7600CDD}"/>
              </a:ext>
            </a:extLst>
          </p:cNvPr>
          <p:cNvGrpSpPr/>
          <p:nvPr/>
        </p:nvGrpSpPr>
        <p:grpSpPr>
          <a:xfrm>
            <a:off x="6488058" y="1064264"/>
            <a:ext cx="4595040" cy="2379960"/>
            <a:chOff x="6488058" y="1064264"/>
            <a:chExt cx="4595040" cy="237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65" name="잉크 164">
                  <a:extLst>
                    <a:ext uri="{FF2B5EF4-FFF2-40B4-BE49-F238E27FC236}">
                      <a16:creationId xmlns:a16="http://schemas.microsoft.com/office/drawing/2014/main" id="{131C26CD-7EB9-4BE6-A9FB-173FADABA3A4}"/>
                    </a:ext>
                  </a:extLst>
                </p14:cNvPr>
                <p14:cNvContentPartPr/>
                <p14:nvPr/>
              </p14:nvContentPartPr>
              <p14:xfrm>
                <a:off x="6488058" y="1673384"/>
                <a:ext cx="2358360" cy="1770840"/>
              </p14:xfrm>
            </p:contentPart>
          </mc:Choice>
          <mc:Fallback>
            <p:pic>
              <p:nvPicPr>
                <p:cNvPr id="165" name="잉크 164">
                  <a:extLst>
                    <a:ext uri="{FF2B5EF4-FFF2-40B4-BE49-F238E27FC236}">
                      <a16:creationId xmlns:a16="http://schemas.microsoft.com/office/drawing/2014/main" id="{131C26CD-7EB9-4BE6-A9FB-173FADABA3A4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452058" y="1637744"/>
                  <a:ext cx="2430000" cy="18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66" name="잉크 165">
                  <a:extLst>
                    <a:ext uri="{FF2B5EF4-FFF2-40B4-BE49-F238E27FC236}">
                      <a16:creationId xmlns:a16="http://schemas.microsoft.com/office/drawing/2014/main" id="{3D897592-88A0-4E46-B3DE-286FE80AEA87}"/>
                    </a:ext>
                  </a:extLst>
                </p14:cNvPr>
                <p14:cNvContentPartPr/>
                <p14:nvPr/>
              </p14:nvContentPartPr>
              <p14:xfrm>
                <a:off x="8955498" y="1277024"/>
                <a:ext cx="268200" cy="273600"/>
              </p14:xfrm>
            </p:contentPart>
          </mc:Choice>
          <mc:Fallback>
            <p:pic>
              <p:nvPicPr>
                <p:cNvPr id="166" name="잉크 165">
                  <a:extLst>
                    <a:ext uri="{FF2B5EF4-FFF2-40B4-BE49-F238E27FC236}">
                      <a16:creationId xmlns:a16="http://schemas.microsoft.com/office/drawing/2014/main" id="{3D897592-88A0-4E46-B3DE-286FE80AEA87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8919858" y="1241384"/>
                  <a:ext cx="3398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68" name="잉크 167">
                  <a:extLst>
                    <a:ext uri="{FF2B5EF4-FFF2-40B4-BE49-F238E27FC236}">
                      <a16:creationId xmlns:a16="http://schemas.microsoft.com/office/drawing/2014/main" id="{FC5CD9CC-A8AF-475C-B122-9B989FD361FC}"/>
                    </a:ext>
                  </a:extLst>
                </p14:cNvPr>
                <p14:cNvContentPartPr/>
                <p14:nvPr/>
              </p14:nvContentPartPr>
              <p14:xfrm>
                <a:off x="9393978" y="1151744"/>
                <a:ext cx="13680" cy="335880"/>
              </p14:xfrm>
            </p:contentPart>
          </mc:Choice>
          <mc:Fallback>
            <p:pic>
              <p:nvPicPr>
                <p:cNvPr id="168" name="잉크 167">
                  <a:extLst>
                    <a:ext uri="{FF2B5EF4-FFF2-40B4-BE49-F238E27FC236}">
                      <a16:creationId xmlns:a16="http://schemas.microsoft.com/office/drawing/2014/main" id="{FC5CD9CC-A8AF-475C-B122-9B989FD361FC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9357978" y="1116104"/>
                  <a:ext cx="8532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70" name="잉크 169">
                  <a:extLst>
                    <a:ext uri="{FF2B5EF4-FFF2-40B4-BE49-F238E27FC236}">
                      <a16:creationId xmlns:a16="http://schemas.microsoft.com/office/drawing/2014/main" id="{2BBDB862-444A-4774-8DB7-45638C538571}"/>
                    </a:ext>
                  </a:extLst>
                </p14:cNvPr>
                <p14:cNvContentPartPr/>
                <p14:nvPr/>
              </p14:nvContentPartPr>
              <p14:xfrm>
                <a:off x="9222258" y="1576544"/>
                <a:ext cx="188280" cy="193320"/>
              </p14:xfrm>
            </p:contentPart>
          </mc:Choice>
          <mc:Fallback>
            <p:pic>
              <p:nvPicPr>
                <p:cNvPr id="170" name="잉크 169">
                  <a:extLst>
                    <a:ext uri="{FF2B5EF4-FFF2-40B4-BE49-F238E27FC236}">
                      <a16:creationId xmlns:a16="http://schemas.microsoft.com/office/drawing/2014/main" id="{2BBDB862-444A-4774-8DB7-45638C538571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9186618" y="1540904"/>
                  <a:ext cx="2599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71" name="잉크 170">
                  <a:extLst>
                    <a:ext uri="{FF2B5EF4-FFF2-40B4-BE49-F238E27FC236}">
                      <a16:creationId xmlns:a16="http://schemas.microsoft.com/office/drawing/2014/main" id="{908AA252-91B2-4950-9F3B-A82A98A67A73}"/>
                    </a:ext>
                  </a:extLst>
                </p14:cNvPr>
                <p14:cNvContentPartPr/>
                <p14:nvPr/>
              </p14:nvContentPartPr>
              <p14:xfrm>
                <a:off x="9556698" y="1217264"/>
                <a:ext cx="141120" cy="10080"/>
              </p14:xfrm>
            </p:contentPart>
          </mc:Choice>
          <mc:Fallback>
            <p:pic>
              <p:nvPicPr>
                <p:cNvPr id="171" name="잉크 170">
                  <a:extLst>
                    <a:ext uri="{FF2B5EF4-FFF2-40B4-BE49-F238E27FC236}">
                      <a16:creationId xmlns:a16="http://schemas.microsoft.com/office/drawing/2014/main" id="{908AA252-91B2-4950-9F3B-A82A98A67A73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9521058" y="1181624"/>
                  <a:ext cx="2127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72" name="잉크 171">
                  <a:extLst>
                    <a:ext uri="{FF2B5EF4-FFF2-40B4-BE49-F238E27FC236}">
                      <a16:creationId xmlns:a16="http://schemas.microsoft.com/office/drawing/2014/main" id="{8A993399-F2BD-4CF9-AF3B-722F7041D438}"/>
                    </a:ext>
                  </a:extLst>
                </p14:cNvPr>
                <p14:cNvContentPartPr/>
                <p14:nvPr/>
              </p14:nvContentPartPr>
              <p14:xfrm>
                <a:off x="9481818" y="1316264"/>
                <a:ext cx="313560" cy="234360"/>
              </p14:xfrm>
            </p:contentPart>
          </mc:Choice>
          <mc:Fallback>
            <p:pic>
              <p:nvPicPr>
                <p:cNvPr id="172" name="잉크 171">
                  <a:extLst>
                    <a:ext uri="{FF2B5EF4-FFF2-40B4-BE49-F238E27FC236}">
                      <a16:creationId xmlns:a16="http://schemas.microsoft.com/office/drawing/2014/main" id="{8A993399-F2BD-4CF9-AF3B-722F7041D438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9446178" y="1280264"/>
                  <a:ext cx="3852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73" name="잉크 172">
                  <a:extLst>
                    <a:ext uri="{FF2B5EF4-FFF2-40B4-BE49-F238E27FC236}">
                      <a16:creationId xmlns:a16="http://schemas.microsoft.com/office/drawing/2014/main" id="{4976CF16-2561-4E3D-9E75-786FDA7EB95F}"/>
                    </a:ext>
                  </a:extLst>
                </p14:cNvPr>
                <p14:cNvContentPartPr/>
                <p14:nvPr/>
              </p14:nvContentPartPr>
              <p14:xfrm>
                <a:off x="9782418" y="1181624"/>
                <a:ext cx="200880" cy="393840"/>
              </p14:xfrm>
            </p:contentPart>
          </mc:Choice>
          <mc:Fallback>
            <p:pic>
              <p:nvPicPr>
                <p:cNvPr id="173" name="잉크 172">
                  <a:extLst>
                    <a:ext uri="{FF2B5EF4-FFF2-40B4-BE49-F238E27FC236}">
                      <a16:creationId xmlns:a16="http://schemas.microsoft.com/office/drawing/2014/main" id="{4976CF16-2561-4E3D-9E75-786FDA7EB95F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9746778" y="1145624"/>
                  <a:ext cx="2725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74" name="잉크 173">
                  <a:extLst>
                    <a:ext uri="{FF2B5EF4-FFF2-40B4-BE49-F238E27FC236}">
                      <a16:creationId xmlns:a16="http://schemas.microsoft.com/office/drawing/2014/main" id="{38374CDE-7C01-4F50-BABA-4A6BD1B03F36}"/>
                    </a:ext>
                  </a:extLst>
                </p14:cNvPr>
                <p14:cNvContentPartPr/>
                <p14:nvPr/>
              </p14:nvContentPartPr>
              <p14:xfrm>
                <a:off x="9694218" y="1665464"/>
                <a:ext cx="164880" cy="141120"/>
              </p14:xfrm>
            </p:contentPart>
          </mc:Choice>
          <mc:Fallback>
            <p:pic>
              <p:nvPicPr>
                <p:cNvPr id="174" name="잉크 173">
                  <a:extLst>
                    <a:ext uri="{FF2B5EF4-FFF2-40B4-BE49-F238E27FC236}">
                      <a16:creationId xmlns:a16="http://schemas.microsoft.com/office/drawing/2014/main" id="{38374CDE-7C01-4F50-BABA-4A6BD1B03F36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9658218" y="1629464"/>
                  <a:ext cx="2365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75" name="잉크 174">
                  <a:extLst>
                    <a:ext uri="{FF2B5EF4-FFF2-40B4-BE49-F238E27FC236}">
                      <a16:creationId xmlns:a16="http://schemas.microsoft.com/office/drawing/2014/main" id="{6AE01724-CED7-4E22-B8C3-470916B82D2A}"/>
                    </a:ext>
                  </a:extLst>
                </p14:cNvPr>
                <p14:cNvContentPartPr/>
                <p14:nvPr/>
              </p14:nvContentPartPr>
              <p14:xfrm>
                <a:off x="10108218" y="1416344"/>
                <a:ext cx="26280" cy="74160"/>
              </p14:xfrm>
            </p:contentPart>
          </mc:Choice>
          <mc:Fallback>
            <p:pic>
              <p:nvPicPr>
                <p:cNvPr id="175" name="잉크 174">
                  <a:extLst>
                    <a:ext uri="{FF2B5EF4-FFF2-40B4-BE49-F238E27FC236}">
                      <a16:creationId xmlns:a16="http://schemas.microsoft.com/office/drawing/2014/main" id="{6AE01724-CED7-4E22-B8C3-470916B82D2A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10072578" y="1380704"/>
                  <a:ext cx="979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76" name="잉크 175">
                  <a:extLst>
                    <a:ext uri="{FF2B5EF4-FFF2-40B4-BE49-F238E27FC236}">
                      <a16:creationId xmlns:a16="http://schemas.microsoft.com/office/drawing/2014/main" id="{F74FA1FC-6F59-4952-8036-0654CAE7C12B}"/>
                    </a:ext>
                  </a:extLst>
                </p14:cNvPr>
                <p14:cNvContentPartPr/>
                <p14:nvPr/>
              </p14:nvContentPartPr>
              <p14:xfrm>
                <a:off x="10283538" y="1176944"/>
                <a:ext cx="166680" cy="301320"/>
              </p14:xfrm>
            </p:contentPart>
          </mc:Choice>
          <mc:Fallback>
            <p:pic>
              <p:nvPicPr>
                <p:cNvPr id="176" name="잉크 175">
                  <a:extLst>
                    <a:ext uri="{FF2B5EF4-FFF2-40B4-BE49-F238E27FC236}">
                      <a16:creationId xmlns:a16="http://schemas.microsoft.com/office/drawing/2014/main" id="{F74FA1FC-6F59-4952-8036-0654CAE7C12B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10247538" y="1140944"/>
                  <a:ext cx="23832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77" name="잉크 176">
                  <a:extLst>
                    <a:ext uri="{FF2B5EF4-FFF2-40B4-BE49-F238E27FC236}">
                      <a16:creationId xmlns:a16="http://schemas.microsoft.com/office/drawing/2014/main" id="{FCCD9C33-E794-44B2-9E81-A57FBF02A8D8}"/>
                    </a:ext>
                  </a:extLst>
                </p14:cNvPr>
                <p14:cNvContentPartPr/>
                <p14:nvPr/>
              </p14:nvContentPartPr>
              <p14:xfrm>
                <a:off x="10258338" y="1490144"/>
                <a:ext cx="271080" cy="217440"/>
              </p14:xfrm>
            </p:contentPart>
          </mc:Choice>
          <mc:Fallback>
            <p:pic>
              <p:nvPicPr>
                <p:cNvPr id="177" name="잉크 176">
                  <a:extLst>
                    <a:ext uri="{FF2B5EF4-FFF2-40B4-BE49-F238E27FC236}">
                      <a16:creationId xmlns:a16="http://schemas.microsoft.com/office/drawing/2014/main" id="{FCCD9C33-E794-44B2-9E81-A57FBF02A8D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10222698" y="1454504"/>
                  <a:ext cx="3427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78" name="잉크 177">
                  <a:extLst>
                    <a:ext uri="{FF2B5EF4-FFF2-40B4-BE49-F238E27FC236}">
                      <a16:creationId xmlns:a16="http://schemas.microsoft.com/office/drawing/2014/main" id="{857D1E76-469B-4169-8E62-84276BA734B7}"/>
                    </a:ext>
                  </a:extLst>
                </p14:cNvPr>
                <p14:cNvContentPartPr/>
                <p14:nvPr/>
              </p14:nvContentPartPr>
              <p14:xfrm>
                <a:off x="10646418" y="1298264"/>
                <a:ext cx="216360" cy="281160"/>
              </p14:xfrm>
            </p:contentPart>
          </mc:Choice>
          <mc:Fallback>
            <p:pic>
              <p:nvPicPr>
                <p:cNvPr id="178" name="잉크 177">
                  <a:extLst>
                    <a:ext uri="{FF2B5EF4-FFF2-40B4-BE49-F238E27FC236}">
                      <a16:creationId xmlns:a16="http://schemas.microsoft.com/office/drawing/2014/main" id="{857D1E76-469B-4169-8E62-84276BA734B7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10610778" y="1262264"/>
                  <a:ext cx="28800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79" name="잉크 178">
                  <a:extLst>
                    <a:ext uri="{FF2B5EF4-FFF2-40B4-BE49-F238E27FC236}">
                      <a16:creationId xmlns:a16="http://schemas.microsoft.com/office/drawing/2014/main" id="{3B59E44F-9330-40F0-8464-BCFCB76E9DDD}"/>
                    </a:ext>
                  </a:extLst>
                </p14:cNvPr>
                <p14:cNvContentPartPr/>
                <p14:nvPr/>
              </p14:nvContentPartPr>
              <p14:xfrm>
                <a:off x="11047458" y="1064264"/>
                <a:ext cx="35640" cy="718920"/>
              </p14:xfrm>
            </p:contentPart>
          </mc:Choice>
          <mc:Fallback>
            <p:pic>
              <p:nvPicPr>
                <p:cNvPr id="179" name="잉크 178">
                  <a:extLst>
                    <a:ext uri="{FF2B5EF4-FFF2-40B4-BE49-F238E27FC236}">
                      <a16:creationId xmlns:a16="http://schemas.microsoft.com/office/drawing/2014/main" id="{3B59E44F-9330-40F0-8464-BCFCB76E9DDD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11011818" y="1028264"/>
                  <a:ext cx="107280" cy="79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7CC89259-CDBB-4CB7-B964-9B9CAA4FCB83}"/>
              </a:ext>
            </a:extLst>
          </p:cNvPr>
          <p:cNvGrpSpPr/>
          <p:nvPr/>
        </p:nvGrpSpPr>
        <p:grpSpPr>
          <a:xfrm>
            <a:off x="6993858" y="2223824"/>
            <a:ext cx="3992760" cy="1588320"/>
            <a:chOff x="6993858" y="2223824"/>
            <a:chExt cx="3992760" cy="158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81" name="잉크 180">
                  <a:extLst>
                    <a:ext uri="{FF2B5EF4-FFF2-40B4-BE49-F238E27FC236}">
                      <a16:creationId xmlns:a16="http://schemas.microsoft.com/office/drawing/2014/main" id="{BC7F1F1E-F39F-443A-A61B-4B73C9F89C8C}"/>
                    </a:ext>
                  </a:extLst>
                </p14:cNvPr>
                <p14:cNvContentPartPr/>
                <p14:nvPr/>
              </p14:nvContentPartPr>
              <p14:xfrm>
                <a:off x="6993858" y="3735104"/>
                <a:ext cx="57960" cy="77040"/>
              </p14:xfrm>
            </p:contentPart>
          </mc:Choice>
          <mc:Fallback>
            <p:pic>
              <p:nvPicPr>
                <p:cNvPr id="181" name="잉크 180">
                  <a:extLst>
                    <a:ext uri="{FF2B5EF4-FFF2-40B4-BE49-F238E27FC236}">
                      <a16:creationId xmlns:a16="http://schemas.microsoft.com/office/drawing/2014/main" id="{BC7F1F1E-F39F-443A-A61B-4B73C9F89C8C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957858" y="3699464"/>
                  <a:ext cx="1296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82" name="잉크 181">
                  <a:extLst>
                    <a:ext uri="{FF2B5EF4-FFF2-40B4-BE49-F238E27FC236}">
                      <a16:creationId xmlns:a16="http://schemas.microsoft.com/office/drawing/2014/main" id="{FDC9FCE4-75B7-4CE4-A57C-C3ACDCB2F7E9}"/>
                    </a:ext>
                  </a:extLst>
                </p14:cNvPr>
                <p14:cNvContentPartPr/>
                <p14:nvPr/>
              </p14:nvContentPartPr>
              <p14:xfrm>
                <a:off x="7014018" y="2690384"/>
                <a:ext cx="2136240" cy="1092600"/>
              </p14:xfrm>
            </p:contentPart>
          </mc:Choice>
          <mc:Fallback>
            <p:pic>
              <p:nvPicPr>
                <p:cNvPr id="182" name="잉크 181">
                  <a:extLst>
                    <a:ext uri="{FF2B5EF4-FFF2-40B4-BE49-F238E27FC236}">
                      <a16:creationId xmlns:a16="http://schemas.microsoft.com/office/drawing/2014/main" id="{FDC9FCE4-75B7-4CE4-A57C-C3ACDCB2F7E9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6978018" y="2654744"/>
                  <a:ext cx="2207880" cy="11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83" name="잉크 182">
                  <a:extLst>
                    <a:ext uri="{FF2B5EF4-FFF2-40B4-BE49-F238E27FC236}">
                      <a16:creationId xmlns:a16="http://schemas.microsoft.com/office/drawing/2014/main" id="{17DAB8BB-9D7A-4393-B336-8B0A6A69887B}"/>
                    </a:ext>
                  </a:extLst>
                </p14:cNvPr>
                <p14:cNvContentPartPr/>
                <p14:nvPr/>
              </p14:nvContentPartPr>
              <p14:xfrm>
                <a:off x="9331338" y="2239304"/>
                <a:ext cx="303120" cy="27720"/>
              </p14:xfrm>
            </p:contentPart>
          </mc:Choice>
          <mc:Fallback>
            <p:pic>
              <p:nvPicPr>
                <p:cNvPr id="183" name="잉크 182">
                  <a:extLst>
                    <a:ext uri="{FF2B5EF4-FFF2-40B4-BE49-F238E27FC236}">
                      <a16:creationId xmlns:a16="http://schemas.microsoft.com/office/drawing/2014/main" id="{17DAB8BB-9D7A-4393-B336-8B0A6A69887B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295698" y="2203664"/>
                  <a:ext cx="3747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84" name="잉크 183">
                  <a:extLst>
                    <a:ext uri="{FF2B5EF4-FFF2-40B4-BE49-F238E27FC236}">
                      <a16:creationId xmlns:a16="http://schemas.microsoft.com/office/drawing/2014/main" id="{7C00909B-DFE6-43A6-A589-85B20A490991}"/>
                    </a:ext>
                  </a:extLst>
                </p14:cNvPr>
                <p14:cNvContentPartPr/>
                <p14:nvPr/>
              </p14:nvContentPartPr>
              <p14:xfrm>
                <a:off x="9311898" y="2291864"/>
                <a:ext cx="316080" cy="343800"/>
              </p14:xfrm>
            </p:contentPart>
          </mc:Choice>
          <mc:Fallback>
            <p:pic>
              <p:nvPicPr>
                <p:cNvPr id="184" name="잉크 183">
                  <a:extLst>
                    <a:ext uri="{FF2B5EF4-FFF2-40B4-BE49-F238E27FC236}">
                      <a16:creationId xmlns:a16="http://schemas.microsoft.com/office/drawing/2014/main" id="{7C00909B-DFE6-43A6-A589-85B20A490991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9275898" y="2255864"/>
                  <a:ext cx="38772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85" name="잉크 184">
                  <a:extLst>
                    <a:ext uri="{FF2B5EF4-FFF2-40B4-BE49-F238E27FC236}">
                      <a16:creationId xmlns:a16="http://schemas.microsoft.com/office/drawing/2014/main" id="{92710F42-BE28-42F9-B1BA-73B8AB78E553}"/>
                    </a:ext>
                  </a:extLst>
                </p14:cNvPr>
                <p14:cNvContentPartPr/>
                <p14:nvPr/>
              </p14:nvContentPartPr>
              <p14:xfrm>
                <a:off x="9381378" y="2717744"/>
                <a:ext cx="129600" cy="128160"/>
              </p14:xfrm>
            </p:contentPart>
          </mc:Choice>
          <mc:Fallback>
            <p:pic>
              <p:nvPicPr>
                <p:cNvPr id="185" name="잉크 184">
                  <a:extLst>
                    <a:ext uri="{FF2B5EF4-FFF2-40B4-BE49-F238E27FC236}">
                      <a16:creationId xmlns:a16="http://schemas.microsoft.com/office/drawing/2014/main" id="{92710F42-BE28-42F9-B1BA-73B8AB78E553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9345378" y="2682104"/>
                  <a:ext cx="2012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86" name="잉크 185">
                  <a:extLst>
                    <a:ext uri="{FF2B5EF4-FFF2-40B4-BE49-F238E27FC236}">
                      <a16:creationId xmlns:a16="http://schemas.microsoft.com/office/drawing/2014/main" id="{6042E105-91E6-4DA8-833A-20FA45C1E134}"/>
                    </a:ext>
                  </a:extLst>
                </p14:cNvPr>
                <p14:cNvContentPartPr/>
                <p14:nvPr/>
              </p14:nvContentPartPr>
              <p14:xfrm>
                <a:off x="9817338" y="2223824"/>
                <a:ext cx="680040" cy="513000"/>
              </p14:xfrm>
            </p:contentPart>
          </mc:Choice>
          <mc:Fallback>
            <p:pic>
              <p:nvPicPr>
                <p:cNvPr id="186" name="잉크 185">
                  <a:extLst>
                    <a:ext uri="{FF2B5EF4-FFF2-40B4-BE49-F238E27FC236}">
                      <a16:creationId xmlns:a16="http://schemas.microsoft.com/office/drawing/2014/main" id="{6042E105-91E6-4DA8-833A-20FA45C1E134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9781338" y="2188184"/>
                  <a:ext cx="751680" cy="58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87" name="잉크 186">
                  <a:extLst>
                    <a:ext uri="{FF2B5EF4-FFF2-40B4-BE49-F238E27FC236}">
                      <a16:creationId xmlns:a16="http://schemas.microsoft.com/office/drawing/2014/main" id="{1924C51B-8F00-47DA-BDD6-82A42B57E41B}"/>
                    </a:ext>
                  </a:extLst>
                </p14:cNvPr>
                <p14:cNvContentPartPr/>
                <p14:nvPr/>
              </p14:nvContentPartPr>
              <p14:xfrm>
                <a:off x="10654698" y="2239664"/>
                <a:ext cx="331920" cy="615240"/>
              </p14:xfrm>
            </p:contentPart>
          </mc:Choice>
          <mc:Fallback>
            <p:pic>
              <p:nvPicPr>
                <p:cNvPr id="187" name="잉크 186">
                  <a:extLst>
                    <a:ext uri="{FF2B5EF4-FFF2-40B4-BE49-F238E27FC236}">
                      <a16:creationId xmlns:a16="http://schemas.microsoft.com/office/drawing/2014/main" id="{1924C51B-8F00-47DA-BDD6-82A42B57E41B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0619058" y="2203664"/>
                  <a:ext cx="403560" cy="68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5">
            <p14:nvContentPartPr>
              <p14:cNvPr id="189" name="잉크 188">
                <a:extLst>
                  <a:ext uri="{FF2B5EF4-FFF2-40B4-BE49-F238E27FC236}">
                    <a16:creationId xmlns:a16="http://schemas.microsoft.com/office/drawing/2014/main" id="{819DA66A-AA2B-4B6F-916E-3A49DDA504D1}"/>
                  </a:ext>
                </a:extLst>
              </p14:cNvPr>
              <p14:cNvContentPartPr/>
              <p14:nvPr/>
            </p14:nvContentPartPr>
            <p14:xfrm>
              <a:off x="7640778" y="3895304"/>
              <a:ext cx="96480" cy="91800"/>
            </p14:xfrm>
          </p:contentPart>
        </mc:Choice>
        <mc:Fallback>
          <p:pic>
            <p:nvPicPr>
              <p:cNvPr id="189" name="잉크 188">
                <a:extLst>
                  <a:ext uri="{FF2B5EF4-FFF2-40B4-BE49-F238E27FC236}">
                    <a16:creationId xmlns:a16="http://schemas.microsoft.com/office/drawing/2014/main" id="{819DA66A-AA2B-4B6F-916E-3A49DDA504D1}"/>
                  </a:ext>
                </a:extLst>
              </p:cNvPr>
              <p:cNvPicPr/>
              <p:nvPr/>
            </p:nvPicPr>
            <p:blipFill>
              <a:blip r:embed="rId266"/>
              <a:stretch>
                <a:fillRect/>
              </a:stretch>
            </p:blipFill>
            <p:spPr>
              <a:xfrm>
                <a:off x="7605138" y="3859304"/>
                <a:ext cx="168120" cy="163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30" name="그룹 229">
            <a:extLst>
              <a:ext uri="{FF2B5EF4-FFF2-40B4-BE49-F238E27FC236}">
                <a16:creationId xmlns:a16="http://schemas.microsoft.com/office/drawing/2014/main" id="{A2AC2FD1-BDA3-4E1F-8862-2B4A3B446177}"/>
              </a:ext>
            </a:extLst>
          </p:cNvPr>
          <p:cNvGrpSpPr/>
          <p:nvPr/>
        </p:nvGrpSpPr>
        <p:grpSpPr>
          <a:xfrm>
            <a:off x="7564818" y="3926984"/>
            <a:ext cx="3050280" cy="2331000"/>
            <a:chOff x="7564818" y="3926984"/>
            <a:chExt cx="3050280" cy="233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93" name="잉크 192">
                  <a:extLst>
                    <a:ext uri="{FF2B5EF4-FFF2-40B4-BE49-F238E27FC236}">
                      <a16:creationId xmlns:a16="http://schemas.microsoft.com/office/drawing/2014/main" id="{E0C9D690-07AF-4B65-A5D2-4BDB60229BE8}"/>
                    </a:ext>
                  </a:extLst>
                </p14:cNvPr>
                <p14:cNvContentPartPr/>
                <p14:nvPr/>
              </p14:nvContentPartPr>
              <p14:xfrm>
                <a:off x="7665258" y="3944624"/>
                <a:ext cx="1504440" cy="201960"/>
              </p14:xfrm>
            </p:contentPart>
          </mc:Choice>
          <mc:Fallback>
            <p:pic>
              <p:nvPicPr>
                <p:cNvPr id="193" name="잉크 192">
                  <a:extLst>
                    <a:ext uri="{FF2B5EF4-FFF2-40B4-BE49-F238E27FC236}">
                      <a16:creationId xmlns:a16="http://schemas.microsoft.com/office/drawing/2014/main" id="{E0C9D690-07AF-4B65-A5D2-4BDB60229BE8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7629618" y="3908984"/>
                  <a:ext cx="157608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94" name="잉크 193">
                  <a:extLst>
                    <a:ext uri="{FF2B5EF4-FFF2-40B4-BE49-F238E27FC236}">
                      <a16:creationId xmlns:a16="http://schemas.microsoft.com/office/drawing/2014/main" id="{E909E204-2747-443C-AD6A-007A9E47C933}"/>
                    </a:ext>
                  </a:extLst>
                </p14:cNvPr>
                <p14:cNvContentPartPr/>
                <p14:nvPr/>
              </p14:nvContentPartPr>
              <p14:xfrm>
                <a:off x="9293898" y="4030304"/>
                <a:ext cx="218880" cy="140760"/>
              </p14:xfrm>
            </p:contentPart>
          </mc:Choice>
          <mc:Fallback>
            <p:pic>
              <p:nvPicPr>
                <p:cNvPr id="194" name="잉크 193">
                  <a:extLst>
                    <a:ext uri="{FF2B5EF4-FFF2-40B4-BE49-F238E27FC236}">
                      <a16:creationId xmlns:a16="http://schemas.microsoft.com/office/drawing/2014/main" id="{E909E204-2747-443C-AD6A-007A9E47C933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9258258" y="3994664"/>
                  <a:ext cx="2905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95" name="잉크 194">
                  <a:extLst>
                    <a:ext uri="{FF2B5EF4-FFF2-40B4-BE49-F238E27FC236}">
                      <a16:creationId xmlns:a16="http://schemas.microsoft.com/office/drawing/2014/main" id="{FB23EADE-1C16-4315-B82A-53F3EF838236}"/>
                    </a:ext>
                  </a:extLst>
                </p14:cNvPr>
                <p14:cNvContentPartPr/>
                <p14:nvPr/>
              </p14:nvContentPartPr>
              <p14:xfrm>
                <a:off x="9644898" y="4007984"/>
                <a:ext cx="360" cy="199080"/>
              </p14:xfrm>
            </p:contentPart>
          </mc:Choice>
          <mc:Fallback>
            <p:pic>
              <p:nvPicPr>
                <p:cNvPr id="195" name="잉크 194">
                  <a:extLst>
                    <a:ext uri="{FF2B5EF4-FFF2-40B4-BE49-F238E27FC236}">
                      <a16:creationId xmlns:a16="http://schemas.microsoft.com/office/drawing/2014/main" id="{FB23EADE-1C16-4315-B82A-53F3EF838236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9608898" y="3971984"/>
                  <a:ext cx="7200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97" name="잉크 196">
                  <a:extLst>
                    <a:ext uri="{FF2B5EF4-FFF2-40B4-BE49-F238E27FC236}">
                      <a16:creationId xmlns:a16="http://schemas.microsoft.com/office/drawing/2014/main" id="{093B4B40-DC30-4B17-963C-706859A2C1A5}"/>
                    </a:ext>
                  </a:extLst>
                </p14:cNvPr>
                <p14:cNvContentPartPr/>
                <p14:nvPr/>
              </p14:nvContentPartPr>
              <p14:xfrm>
                <a:off x="9456978" y="4258544"/>
                <a:ext cx="212400" cy="154800"/>
              </p14:xfrm>
            </p:contentPart>
          </mc:Choice>
          <mc:Fallback>
            <p:pic>
              <p:nvPicPr>
                <p:cNvPr id="197" name="잉크 196">
                  <a:extLst>
                    <a:ext uri="{FF2B5EF4-FFF2-40B4-BE49-F238E27FC236}">
                      <a16:creationId xmlns:a16="http://schemas.microsoft.com/office/drawing/2014/main" id="{093B4B40-DC30-4B17-963C-706859A2C1A5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9420978" y="4222544"/>
                  <a:ext cx="28404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99" name="잉크 198">
                  <a:extLst>
                    <a:ext uri="{FF2B5EF4-FFF2-40B4-BE49-F238E27FC236}">
                      <a16:creationId xmlns:a16="http://schemas.microsoft.com/office/drawing/2014/main" id="{6255CEF2-F0C2-4620-8ED8-9FD95686D69A}"/>
                    </a:ext>
                  </a:extLst>
                </p14:cNvPr>
                <p14:cNvContentPartPr/>
                <p14:nvPr/>
              </p14:nvContentPartPr>
              <p14:xfrm>
                <a:off x="9769818" y="4032824"/>
                <a:ext cx="147240" cy="230400"/>
              </p14:xfrm>
            </p:contentPart>
          </mc:Choice>
          <mc:Fallback>
            <p:pic>
              <p:nvPicPr>
                <p:cNvPr id="199" name="잉크 198">
                  <a:extLst>
                    <a:ext uri="{FF2B5EF4-FFF2-40B4-BE49-F238E27FC236}">
                      <a16:creationId xmlns:a16="http://schemas.microsoft.com/office/drawing/2014/main" id="{6255CEF2-F0C2-4620-8ED8-9FD95686D69A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9733818" y="3996824"/>
                  <a:ext cx="21888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200" name="잉크 199">
                  <a:extLst>
                    <a:ext uri="{FF2B5EF4-FFF2-40B4-BE49-F238E27FC236}">
                      <a16:creationId xmlns:a16="http://schemas.microsoft.com/office/drawing/2014/main" id="{2D660F94-CBE3-42D5-9042-4B111F74F785}"/>
                    </a:ext>
                  </a:extLst>
                </p14:cNvPr>
                <p14:cNvContentPartPr/>
                <p14:nvPr/>
              </p14:nvContentPartPr>
              <p14:xfrm>
                <a:off x="9970698" y="4083224"/>
                <a:ext cx="85320" cy="360"/>
              </p14:xfrm>
            </p:contentPart>
          </mc:Choice>
          <mc:Fallback>
            <p:pic>
              <p:nvPicPr>
                <p:cNvPr id="200" name="잉크 199">
                  <a:extLst>
                    <a:ext uri="{FF2B5EF4-FFF2-40B4-BE49-F238E27FC236}">
                      <a16:creationId xmlns:a16="http://schemas.microsoft.com/office/drawing/2014/main" id="{2D660F94-CBE3-42D5-9042-4B111F74F785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9934698" y="4047224"/>
                  <a:ext cx="1569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201" name="잉크 200">
                  <a:extLst>
                    <a:ext uri="{FF2B5EF4-FFF2-40B4-BE49-F238E27FC236}">
                      <a16:creationId xmlns:a16="http://schemas.microsoft.com/office/drawing/2014/main" id="{FBA0328C-7E70-420E-AD98-93D60D600397}"/>
                    </a:ext>
                  </a:extLst>
                </p14:cNvPr>
                <p14:cNvContentPartPr/>
                <p14:nvPr/>
              </p14:nvContentPartPr>
              <p14:xfrm>
                <a:off x="9877458" y="3926984"/>
                <a:ext cx="209520" cy="380520"/>
              </p14:xfrm>
            </p:contentPart>
          </mc:Choice>
          <mc:Fallback>
            <p:pic>
              <p:nvPicPr>
                <p:cNvPr id="201" name="잉크 200">
                  <a:extLst>
                    <a:ext uri="{FF2B5EF4-FFF2-40B4-BE49-F238E27FC236}">
                      <a16:creationId xmlns:a16="http://schemas.microsoft.com/office/drawing/2014/main" id="{FBA0328C-7E70-420E-AD98-93D60D600397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9841458" y="3890984"/>
                  <a:ext cx="281160" cy="45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202" name="잉크 201">
                  <a:extLst>
                    <a:ext uri="{FF2B5EF4-FFF2-40B4-BE49-F238E27FC236}">
                      <a16:creationId xmlns:a16="http://schemas.microsoft.com/office/drawing/2014/main" id="{9DE90225-B673-4859-A69F-F5A24F4241FA}"/>
                    </a:ext>
                  </a:extLst>
                </p14:cNvPr>
                <p14:cNvContentPartPr/>
                <p14:nvPr/>
              </p14:nvContentPartPr>
              <p14:xfrm>
                <a:off x="9906618" y="4323704"/>
                <a:ext cx="117360" cy="185040"/>
              </p14:xfrm>
            </p:contentPart>
          </mc:Choice>
          <mc:Fallback>
            <p:pic>
              <p:nvPicPr>
                <p:cNvPr id="202" name="잉크 201">
                  <a:extLst>
                    <a:ext uri="{FF2B5EF4-FFF2-40B4-BE49-F238E27FC236}">
                      <a16:creationId xmlns:a16="http://schemas.microsoft.com/office/drawing/2014/main" id="{9DE90225-B673-4859-A69F-F5A24F4241FA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9870618" y="4288064"/>
                  <a:ext cx="1890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203" name="잉크 202">
                  <a:extLst>
                    <a:ext uri="{FF2B5EF4-FFF2-40B4-BE49-F238E27FC236}">
                      <a16:creationId xmlns:a16="http://schemas.microsoft.com/office/drawing/2014/main" id="{2377E31B-B369-4E43-90A6-B0B512C58AC2}"/>
                    </a:ext>
                  </a:extLst>
                </p14:cNvPr>
                <p14:cNvContentPartPr/>
                <p14:nvPr/>
              </p14:nvContentPartPr>
              <p14:xfrm>
                <a:off x="10170858" y="3995744"/>
                <a:ext cx="229680" cy="292680"/>
              </p14:xfrm>
            </p:contentPart>
          </mc:Choice>
          <mc:Fallback>
            <p:pic>
              <p:nvPicPr>
                <p:cNvPr id="203" name="잉크 202">
                  <a:extLst>
                    <a:ext uri="{FF2B5EF4-FFF2-40B4-BE49-F238E27FC236}">
                      <a16:creationId xmlns:a16="http://schemas.microsoft.com/office/drawing/2014/main" id="{2377E31B-B369-4E43-90A6-B0B512C58AC2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0134858" y="3959744"/>
                  <a:ext cx="30132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204" name="잉크 203">
                  <a:extLst>
                    <a:ext uri="{FF2B5EF4-FFF2-40B4-BE49-F238E27FC236}">
                      <a16:creationId xmlns:a16="http://schemas.microsoft.com/office/drawing/2014/main" id="{C1647DC2-6AAB-48DB-B65B-6182D2D176F4}"/>
                    </a:ext>
                  </a:extLst>
                </p14:cNvPr>
                <p14:cNvContentPartPr/>
                <p14:nvPr/>
              </p14:nvContentPartPr>
              <p14:xfrm>
                <a:off x="10434018" y="4158104"/>
                <a:ext cx="81360" cy="84960"/>
              </p14:xfrm>
            </p:contentPart>
          </mc:Choice>
          <mc:Fallback>
            <p:pic>
              <p:nvPicPr>
                <p:cNvPr id="204" name="잉크 203">
                  <a:extLst>
                    <a:ext uri="{FF2B5EF4-FFF2-40B4-BE49-F238E27FC236}">
                      <a16:creationId xmlns:a16="http://schemas.microsoft.com/office/drawing/2014/main" id="{C1647DC2-6AAB-48DB-B65B-6182D2D176F4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0398018" y="4122104"/>
                  <a:ext cx="15300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205" name="잉크 204">
                  <a:extLst>
                    <a:ext uri="{FF2B5EF4-FFF2-40B4-BE49-F238E27FC236}">
                      <a16:creationId xmlns:a16="http://schemas.microsoft.com/office/drawing/2014/main" id="{CF2D45CB-F3CD-4C68-AFD6-AA7C4898D18D}"/>
                    </a:ext>
                  </a:extLst>
                </p14:cNvPr>
                <p14:cNvContentPartPr/>
                <p14:nvPr/>
              </p14:nvContentPartPr>
              <p14:xfrm>
                <a:off x="10233138" y="4407584"/>
                <a:ext cx="381960" cy="14040"/>
              </p14:xfrm>
            </p:contentPart>
          </mc:Choice>
          <mc:Fallback>
            <p:pic>
              <p:nvPicPr>
                <p:cNvPr id="205" name="잉크 204">
                  <a:extLst>
                    <a:ext uri="{FF2B5EF4-FFF2-40B4-BE49-F238E27FC236}">
                      <a16:creationId xmlns:a16="http://schemas.microsoft.com/office/drawing/2014/main" id="{CF2D45CB-F3CD-4C68-AFD6-AA7C4898D18D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0197498" y="4371584"/>
                  <a:ext cx="4536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206" name="잉크 205">
                  <a:extLst>
                    <a:ext uri="{FF2B5EF4-FFF2-40B4-BE49-F238E27FC236}">
                      <a16:creationId xmlns:a16="http://schemas.microsoft.com/office/drawing/2014/main" id="{4D63F173-3EF3-4CE2-BCF8-961FD21CA30E}"/>
                    </a:ext>
                  </a:extLst>
                </p14:cNvPr>
                <p14:cNvContentPartPr/>
                <p14:nvPr/>
              </p14:nvContentPartPr>
              <p14:xfrm>
                <a:off x="10403418" y="4421264"/>
                <a:ext cx="18000" cy="137520"/>
              </p14:xfrm>
            </p:contentPart>
          </mc:Choice>
          <mc:Fallback>
            <p:pic>
              <p:nvPicPr>
                <p:cNvPr id="206" name="잉크 205">
                  <a:extLst>
                    <a:ext uri="{FF2B5EF4-FFF2-40B4-BE49-F238E27FC236}">
                      <a16:creationId xmlns:a16="http://schemas.microsoft.com/office/drawing/2014/main" id="{4D63F173-3EF3-4CE2-BCF8-961FD21CA30E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0367778" y="4385264"/>
                  <a:ext cx="8964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208" name="잉크 207">
                  <a:extLst>
                    <a:ext uri="{FF2B5EF4-FFF2-40B4-BE49-F238E27FC236}">
                      <a16:creationId xmlns:a16="http://schemas.microsoft.com/office/drawing/2014/main" id="{9499B537-29EC-461E-9F36-045FAA575098}"/>
                    </a:ext>
                  </a:extLst>
                </p14:cNvPr>
                <p14:cNvContentPartPr/>
                <p14:nvPr/>
              </p14:nvContentPartPr>
              <p14:xfrm>
                <a:off x="7715658" y="4244864"/>
                <a:ext cx="70920" cy="35640"/>
              </p14:xfrm>
            </p:contentPart>
          </mc:Choice>
          <mc:Fallback>
            <p:pic>
              <p:nvPicPr>
                <p:cNvPr id="208" name="잉크 207">
                  <a:extLst>
                    <a:ext uri="{FF2B5EF4-FFF2-40B4-BE49-F238E27FC236}">
                      <a16:creationId xmlns:a16="http://schemas.microsoft.com/office/drawing/2014/main" id="{9499B537-29EC-461E-9F36-045FAA575098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7679658" y="4208864"/>
                  <a:ext cx="1425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209" name="잉크 208">
                  <a:extLst>
                    <a:ext uri="{FF2B5EF4-FFF2-40B4-BE49-F238E27FC236}">
                      <a16:creationId xmlns:a16="http://schemas.microsoft.com/office/drawing/2014/main" id="{23B3BBAB-6648-43AD-A9BC-A24ABE550252}"/>
                    </a:ext>
                  </a:extLst>
                </p14:cNvPr>
                <p14:cNvContentPartPr/>
                <p14:nvPr/>
              </p14:nvContentPartPr>
              <p14:xfrm>
                <a:off x="7777938" y="4283384"/>
                <a:ext cx="1377360" cy="510480"/>
              </p14:xfrm>
            </p:contentPart>
          </mc:Choice>
          <mc:Fallback>
            <p:pic>
              <p:nvPicPr>
                <p:cNvPr id="209" name="잉크 208">
                  <a:extLst>
                    <a:ext uri="{FF2B5EF4-FFF2-40B4-BE49-F238E27FC236}">
                      <a16:creationId xmlns:a16="http://schemas.microsoft.com/office/drawing/2014/main" id="{23B3BBAB-6648-43AD-A9BC-A24ABE550252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7742298" y="4247744"/>
                  <a:ext cx="1449000" cy="58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210" name="잉크 209">
                  <a:extLst>
                    <a:ext uri="{FF2B5EF4-FFF2-40B4-BE49-F238E27FC236}">
                      <a16:creationId xmlns:a16="http://schemas.microsoft.com/office/drawing/2014/main" id="{DC2B217A-E055-403B-ACC2-F6DC1321990A}"/>
                    </a:ext>
                  </a:extLst>
                </p14:cNvPr>
                <p14:cNvContentPartPr/>
                <p14:nvPr/>
              </p14:nvContentPartPr>
              <p14:xfrm>
                <a:off x="9329538" y="4696664"/>
                <a:ext cx="142920" cy="191520"/>
              </p14:xfrm>
            </p:contentPart>
          </mc:Choice>
          <mc:Fallback>
            <p:pic>
              <p:nvPicPr>
                <p:cNvPr id="210" name="잉크 209">
                  <a:extLst>
                    <a:ext uri="{FF2B5EF4-FFF2-40B4-BE49-F238E27FC236}">
                      <a16:creationId xmlns:a16="http://schemas.microsoft.com/office/drawing/2014/main" id="{DC2B217A-E055-403B-ACC2-F6DC1321990A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9293538" y="4661024"/>
                  <a:ext cx="2145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11" name="잉크 210">
                  <a:extLst>
                    <a:ext uri="{FF2B5EF4-FFF2-40B4-BE49-F238E27FC236}">
                      <a16:creationId xmlns:a16="http://schemas.microsoft.com/office/drawing/2014/main" id="{BABA5726-9FB5-4560-9E36-93EB096D33E0}"/>
                    </a:ext>
                  </a:extLst>
                </p14:cNvPr>
                <p14:cNvContentPartPr/>
                <p14:nvPr/>
              </p14:nvContentPartPr>
              <p14:xfrm>
                <a:off x="9281298" y="4934984"/>
                <a:ext cx="313200" cy="389160"/>
              </p14:xfrm>
            </p:contentPart>
          </mc:Choice>
          <mc:Fallback>
            <p:pic>
              <p:nvPicPr>
                <p:cNvPr id="211" name="잉크 210">
                  <a:extLst>
                    <a:ext uri="{FF2B5EF4-FFF2-40B4-BE49-F238E27FC236}">
                      <a16:creationId xmlns:a16="http://schemas.microsoft.com/office/drawing/2014/main" id="{BABA5726-9FB5-4560-9E36-93EB096D33E0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9245298" y="4898984"/>
                  <a:ext cx="384840" cy="46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12" name="잉크 211">
                  <a:extLst>
                    <a:ext uri="{FF2B5EF4-FFF2-40B4-BE49-F238E27FC236}">
                      <a16:creationId xmlns:a16="http://schemas.microsoft.com/office/drawing/2014/main" id="{D13D5107-B75D-4B13-8D78-8CD4015F2BEA}"/>
                    </a:ext>
                  </a:extLst>
                </p14:cNvPr>
                <p14:cNvContentPartPr/>
                <p14:nvPr/>
              </p14:nvContentPartPr>
              <p14:xfrm>
                <a:off x="9657138" y="4772984"/>
                <a:ext cx="201960" cy="249840"/>
              </p14:xfrm>
            </p:contentPart>
          </mc:Choice>
          <mc:Fallback>
            <p:pic>
              <p:nvPicPr>
                <p:cNvPr id="212" name="잉크 211">
                  <a:extLst>
                    <a:ext uri="{FF2B5EF4-FFF2-40B4-BE49-F238E27FC236}">
                      <a16:creationId xmlns:a16="http://schemas.microsoft.com/office/drawing/2014/main" id="{D13D5107-B75D-4B13-8D78-8CD4015F2BEA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9621138" y="4737344"/>
                  <a:ext cx="2736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13" name="잉크 212">
                  <a:extLst>
                    <a:ext uri="{FF2B5EF4-FFF2-40B4-BE49-F238E27FC236}">
                      <a16:creationId xmlns:a16="http://schemas.microsoft.com/office/drawing/2014/main" id="{E3BFDEFC-4B99-485A-87AD-C6F4A8E20470}"/>
                    </a:ext>
                  </a:extLst>
                </p14:cNvPr>
                <p14:cNvContentPartPr/>
                <p14:nvPr/>
              </p14:nvContentPartPr>
              <p14:xfrm>
                <a:off x="9957738" y="4747064"/>
                <a:ext cx="251280" cy="292320"/>
              </p14:xfrm>
            </p:contentPart>
          </mc:Choice>
          <mc:Fallback>
            <p:pic>
              <p:nvPicPr>
                <p:cNvPr id="213" name="잉크 212">
                  <a:extLst>
                    <a:ext uri="{FF2B5EF4-FFF2-40B4-BE49-F238E27FC236}">
                      <a16:creationId xmlns:a16="http://schemas.microsoft.com/office/drawing/2014/main" id="{E3BFDEFC-4B99-485A-87AD-C6F4A8E20470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9921738" y="4711064"/>
                  <a:ext cx="32292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14" name="잉크 213">
                  <a:extLst>
                    <a:ext uri="{FF2B5EF4-FFF2-40B4-BE49-F238E27FC236}">
                      <a16:creationId xmlns:a16="http://schemas.microsoft.com/office/drawing/2014/main" id="{0148B7FD-78DD-4744-93D3-0EE392F8864E}"/>
                    </a:ext>
                  </a:extLst>
                </p14:cNvPr>
                <p14:cNvContentPartPr/>
                <p14:nvPr/>
              </p14:nvContentPartPr>
              <p14:xfrm>
                <a:off x="9831018" y="5085104"/>
                <a:ext cx="252720" cy="203040"/>
              </p14:xfrm>
            </p:contentPart>
          </mc:Choice>
          <mc:Fallback>
            <p:pic>
              <p:nvPicPr>
                <p:cNvPr id="214" name="잉크 213">
                  <a:extLst>
                    <a:ext uri="{FF2B5EF4-FFF2-40B4-BE49-F238E27FC236}">
                      <a16:creationId xmlns:a16="http://schemas.microsoft.com/office/drawing/2014/main" id="{0148B7FD-78DD-4744-93D3-0EE392F8864E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9795378" y="5049104"/>
                  <a:ext cx="3243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16" name="잉크 215">
                  <a:extLst>
                    <a:ext uri="{FF2B5EF4-FFF2-40B4-BE49-F238E27FC236}">
                      <a16:creationId xmlns:a16="http://schemas.microsoft.com/office/drawing/2014/main" id="{87805520-18E8-4283-88B9-49F5B115F4BD}"/>
                    </a:ext>
                  </a:extLst>
                </p14:cNvPr>
                <p14:cNvContentPartPr/>
                <p14:nvPr/>
              </p14:nvContentPartPr>
              <p14:xfrm>
                <a:off x="7564818" y="4708184"/>
                <a:ext cx="65520" cy="81360"/>
              </p14:xfrm>
            </p:contentPart>
          </mc:Choice>
          <mc:Fallback>
            <p:pic>
              <p:nvPicPr>
                <p:cNvPr id="216" name="잉크 215">
                  <a:extLst>
                    <a:ext uri="{FF2B5EF4-FFF2-40B4-BE49-F238E27FC236}">
                      <a16:creationId xmlns:a16="http://schemas.microsoft.com/office/drawing/2014/main" id="{87805520-18E8-4283-88B9-49F5B115F4BD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7528818" y="4672184"/>
                  <a:ext cx="13716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17" name="잉크 216">
                  <a:extLst>
                    <a:ext uri="{FF2B5EF4-FFF2-40B4-BE49-F238E27FC236}">
                      <a16:creationId xmlns:a16="http://schemas.microsoft.com/office/drawing/2014/main" id="{B7A53A73-815B-4140-ABB3-9030A5976A0D}"/>
                    </a:ext>
                  </a:extLst>
                </p14:cNvPr>
                <p14:cNvContentPartPr/>
                <p14:nvPr/>
              </p14:nvContentPartPr>
              <p14:xfrm>
                <a:off x="7640418" y="4747064"/>
                <a:ext cx="1467360" cy="883080"/>
              </p14:xfrm>
            </p:contentPart>
          </mc:Choice>
          <mc:Fallback>
            <p:pic>
              <p:nvPicPr>
                <p:cNvPr id="217" name="잉크 216">
                  <a:extLst>
                    <a:ext uri="{FF2B5EF4-FFF2-40B4-BE49-F238E27FC236}">
                      <a16:creationId xmlns:a16="http://schemas.microsoft.com/office/drawing/2014/main" id="{B7A53A73-815B-4140-ABB3-9030A5976A0D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7604418" y="4711064"/>
                  <a:ext cx="1539000" cy="9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18" name="잉크 217">
                  <a:extLst>
                    <a:ext uri="{FF2B5EF4-FFF2-40B4-BE49-F238E27FC236}">
                      <a16:creationId xmlns:a16="http://schemas.microsoft.com/office/drawing/2014/main" id="{0FEE86CB-09A4-4D87-B884-9677AAFDDA25}"/>
                    </a:ext>
                  </a:extLst>
                </p14:cNvPr>
                <p14:cNvContentPartPr/>
                <p14:nvPr/>
              </p14:nvContentPartPr>
              <p14:xfrm>
                <a:off x="9241338" y="5473544"/>
                <a:ext cx="192600" cy="374760"/>
              </p14:xfrm>
            </p:contentPart>
          </mc:Choice>
          <mc:Fallback>
            <p:pic>
              <p:nvPicPr>
                <p:cNvPr id="218" name="잉크 217">
                  <a:extLst>
                    <a:ext uri="{FF2B5EF4-FFF2-40B4-BE49-F238E27FC236}">
                      <a16:creationId xmlns:a16="http://schemas.microsoft.com/office/drawing/2014/main" id="{0FEE86CB-09A4-4D87-B884-9677AAFDDA25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9205698" y="5437904"/>
                  <a:ext cx="26424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19" name="잉크 218">
                  <a:extLst>
                    <a:ext uri="{FF2B5EF4-FFF2-40B4-BE49-F238E27FC236}">
                      <a16:creationId xmlns:a16="http://schemas.microsoft.com/office/drawing/2014/main" id="{15E64069-8283-448F-B18D-07862A755B8E}"/>
                    </a:ext>
                  </a:extLst>
                </p14:cNvPr>
                <p14:cNvContentPartPr/>
                <p14:nvPr/>
              </p14:nvContentPartPr>
              <p14:xfrm>
                <a:off x="9256098" y="5573624"/>
                <a:ext cx="137520" cy="59400"/>
              </p14:xfrm>
            </p:contentPart>
          </mc:Choice>
          <mc:Fallback>
            <p:pic>
              <p:nvPicPr>
                <p:cNvPr id="219" name="잉크 218">
                  <a:extLst>
                    <a:ext uri="{FF2B5EF4-FFF2-40B4-BE49-F238E27FC236}">
                      <a16:creationId xmlns:a16="http://schemas.microsoft.com/office/drawing/2014/main" id="{15E64069-8283-448F-B18D-07862A755B8E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9220458" y="5537624"/>
                  <a:ext cx="20916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21" name="잉크 220">
                  <a:extLst>
                    <a:ext uri="{FF2B5EF4-FFF2-40B4-BE49-F238E27FC236}">
                      <a16:creationId xmlns:a16="http://schemas.microsoft.com/office/drawing/2014/main" id="{E2CC8EAB-50DD-44DD-BC60-937696587F3F}"/>
                    </a:ext>
                  </a:extLst>
                </p14:cNvPr>
                <p14:cNvContentPartPr/>
                <p14:nvPr/>
              </p14:nvContentPartPr>
              <p14:xfrm>
                <a:off x="9131178" y="5937224"/>
                <a:ext cx="394560" cy="131040"/>
              </p14:xfrm>
            </p:contentPart>
          </mc:Choice>
          <mc:Fallback>
            <p:pic>
              <p:nvPicPr>
                <p:cNvPr id="221" name="잉크 220">
                  <a:extLst>
                    <a:ext uri="{FF2B5EF4-FFF2-40B4-BE49-F238E27FC236}">
                      <a16:creationId xmlns:a16="http://schemas.microsoft.com/office/drawing/2014/main" id="{E2CC8EAB-50DD-44DD-BC60-937696587F3F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9095178" y="5901224"/>
                  <a:ext cx="4662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23" name="잉크 222">
                  <a:extLst>
                    <a:ext uri="{FF2B5EF4-FFF2-40B4-BE49-F238E27FC236}">
                      <a16:creationId xmlns:a16="http://schemas.microsoft.com/office/drawing/2014/main" id="{0996817D-A754-466F-8150-36688F8CB8F9}"/>
                    </a:ext>
                  </a:extLst>
                </p14:cNvPr>
                <p14:cNvContentPartPr/>
                <p14:nvPr/>
              </p14:nvContentPartPr>
              <p14:xfrm>
                <a:off x="9674418" y="5473544"/>
                <a:ext cx="295920" cy="337680"/>
              </p14:xfrm>
            </p:contentPart>
          </mc:Choice>
          <mc:Fallback>
            <p:pic>
              <p:nvPicPr>
                <p:cNvPr id="223" name="잉크 222">
                  <a:extLst>
                    <a:ext uri="{FF2B5EF4-FFF2-40B4-BE49-F238E27FC236}">
                      <a16:creationId xmlns:a16="http://schemas.microsoft.com/office/drawing/2014/main" id="{0996817D-A754-466F-8150-36688F8CB8F9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9638418" y="5437904"/>
                  <a:ext cx="367560" cy="40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224" name="잉크 223">
                  <a:extLst>
                    <a:ext uri="{FF2B5EF4-FFF2-40B4-BE49-F238E27FC236}">
                      <a16:creationId xmlns:a16="http://schemas.microsoft.com/office/drawing/2014/main" id="{79F85317-AE20-4145-9957-7EF2DFE07391}"/>
                    </a:ext>
                  </a:extLst>
                </p14:cNvPr>
                <p14:cNvContentPartPr/>
                <p14:nvPr/>
              </p14:nvContentPartPr>
              <p14:xfrm>
                <a:off x="10083018" y="5473544"/>
                <a:ext cx="162000" cy="522360"/>
              </p14:xfrm>
            </p:contentPart>
          </mc:Choice>
          <mc:Fallback>
            <p:pic>
              <p:nvPicPr>
                <p:cNvPr id="224" name="잉크 223">
                  <a:extLst>
                    <a:ext uri="{FF2B5EF4-FFF2-40B4-BE49-F238E27FC236}">
                      <a16:creationId xmlns:a16="http://schemas.microsoft.com/office/drawing/2014/main" id="{79F85317-AE20-4145-9957-7EF2DFE07391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10047378" y="5437904"/>
                  <a:ext cx="233640" cy="59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229" name="잉크 228">
                  <a:extLst>
                    <a:ext uri="{FF2B5EF4-FFF2-40B4-BE49-F238E27FC236}">
                      <a16:creationId xmlns:a16="http://schemas.microsoft.com/office/drawing/2014/main" id="{122EA427-2C42-4063-936C-3C8B26D3E52D}"/>
                    </a:ext>
                  </a:extLst>
                </p14:cNvPr>
                <p14:cNvContentPartPr/>
                <p14:nvPr/>
              </p14:nvContentPartPr>
              <p14:xfrm>
                <a:off x="9780618" y="5912024"/>
                <a:ext cx="301320" cy="345960"/>
              </p14:xfrm>
            </p:contentPart>
          </mc:Choice>
          <mc:Fallback>
            <p:pic>
              <p:nvPicPr>
                <p:cNvPr id="229" name="잉크 228">
                  <a:extLst>
                    <a:ext uri="{FF2B5EF4-FFF2-40B4-BE49-F238E27FC236}">
                      <a16:creationId xmlns:a16="http://schemas.microsoft.com/office/drawing/2014/main" id="{122EA427-2C42-4063-936C-3C8B26D3E52D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9744978" y="5876384"/>
                  <a:ext cx="372960" cy="417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8670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지도, 텍스트이(가) 표시된 사진&#10;&#10;자동 생성된 설명">
            <a:extLst>
              <a:ext uri="{FF2B5EF4-FFF2-40B4-BE49-F238E27FC236}">
                <a16:creationId xmlns:a16="http://schemas.microsoft.com/office/drawing/2014/main" id="{1ADAC947-E422-4661-8DC0-748FC0C69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93" y="187678"/>
            <a:ext cx="5149146" cy="64826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9" name="잉크 28">
                <a:extLst>
                  <a:ext uri="{FF2B5EF4-FFF2-40B4-BE49-F238E27FC236}">
                    <a16:creationId xmlns:a16="http://schemas.microsoft.com/office/drawing/2014/main" id="{D99817FE-E254-4DE1-8D5C-B616F049B66E}"/>
                  </a:ext>
                </a:extLst>
              </p14:cNvPr>
              <p14:cNvContentPartPr/>
              <p14:nvPr/>
            </p14:nvContentPartPr>
            <p14:xfrm>
              <a:off x="4949058" y="1377464"/>
              <a:ext cx="626040" cy="1777320"/>
            </p14:xfrm>
          </p:contentPart>
        </mc:Choice>
        <mc:Fallback>
          <p:pic>
            <p:nvPicPr>
              <p:cNvPr id="29" name="잉크 28">
                <a:extLst>
                  <a:ext uri="{FF2B5EF4-FFF2-40B4-BE49-F238E27FC236}">
                    <a16:creationId xmlns:a16="http://schemas.microsoft.com/office/drawing/2014/main" id="{D99817FE-E254-4DE1-8D5C-B616F049B6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13058" y="1341824"/>
                <a:ext cx="697680" cy="18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0" name="잉크 29">
                <a:extLst>
                  <a:ext uri="{FF2B5EF4-FFF2-40B4-BE49-F238E27FC236}">
                    <a16:creationId xmlns:a16="http://schemas.microsoft.com/office/drawing/2014/main" id="{FE1CAD18-521B-429D-8893-2AFFF2F8D47B}"/>
                  </a:ext>
                </a:extLst>
              </p14:cNvPr>
              <p14:cNvContentPartPr/>
              <p14:nvPr/>
            </p14:nvContentPartPr>
            <p14:xfrm>
              <a:off x="5561058" y="3131024"/>
              <a:ext cx="873360" cy="294840"/>
            </p14:xfrm>
          </p:contentPart>
        </mc:Choice>
        <mc:Fallback>
          <p:pic>
            <p:nvPicPr>
              <p:cNvPr id="30" name="잉크 29">
                <a:extLst>
                  <a:ext uri="{FF2B5EF4-FFF2-40B4-BE49-F238E27FC236}">
                    <a16:creationId xmlns:a16="http://schemas.microsoft.com/office/drawing/2014/main" id="{FE1CAD18-521B-429D-8893-2AFFF2F8D47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5058" y="3095384"/>
                <a:ext cx="94500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1" name="잉크 30">
                <a:extLst>
                  <a:ext uri="{FF2B5EF4-FFF2-40B4-BE49-F238E27FC236}">
                    <a16:creationId xmlns:a16="http://schemas.microsoft.com/office/drawing/2014/main" id="{5E8E9D04-0989-4538-927B-FAB5D5117725}"/>
                  </a:ext>
                </a:extLst>
              </p14:cNvPr>
              <p14:cNvContentPartPr/>
              <p14:nvPr/>
            </p14:nvContentPartPr>
            <p14:xfrm>
              <a:off x="6412818" y="3419024"/>
              <a:ext cx="814680" cy="376920"/>
            </p14:xfrm>
          </p:contentPart>
        </mc:Choice>
        <mc:Fallback>
          <p:pic>
            <p:nvPicPr>
              <p:cNvPr id="31" name="잉크 30">
                <a:extLst>
                  <a:ext uri="{FF2B5EF4-FFF2-40B4-BE49-F238E27FC236}">
                    <a16:creationId xmlns:a16="http://schemas.microsoft.com/office/drawing/2014/main" id="{5E8E9D04-0989-4538-927B-FAB5D511772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76818" y="3383024"/>
                <a:ext cx="886320" cy="4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2" name="잉크 31">
                <a:extLst>
                  <a:ext uri="{FF2B5EF4-FFF2-40B4-BE49-F238E27FC236}">
                    <a16:creationId xmlns:a16="http://schemas.microsoft.com/office/drawing/2014/main" id="{F7D16496-0A32-4460-BAD3-710144F085AC}"/>
                  </a:ext>
                </a:extLst>
              </p14:cNvPr>
              <p14:cNvContentPartPr/>
              <p14:nvPr/>
            </p14:nvContentPartPr>
            <p14:xfrm>
              <a:off x="7189698" y="3758144"/>
              <a:ext cx="614520" cy="1019520"/>
            </p14:xfrm>
          </p:contentPart>
        </mc:Choice>
        <mc:Fallback>
          <p:pic>
            <p:nvPicPr>
              <p:cNvPr id="32" name="잉크 31">
                <a:extLst>
                  <a:ext uri="{FF2B5EF4-FFF2-40B4-BE49-F238E27FC236}">
                    <a16:creationId xmlns:a16="http://schemas.microsoft.com/office/drawing/2014/main" id="{F7D16496-0A32-4460-BAD3-710144F085A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53698" y="3722144"/>
                <a:ext cx="686160" cy="10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5" name="잉크 34">
                <a:extLst>
                  <a:ext uri="{FF2B5EF4-FFF2-40B4-BE49-F238E27FC236}">
                    <a16:creationId xmlns:a16="http://schemas.microsoft.com/office/drawing/2014/main" id="{B0AA97BB-7BD4-4B1A-926D-528AD2E5701A}"/>
                  </a:ext>
                </a:extLst>
              </p14:cNvPr>
              <p14:cNvContentPartPr/>
              <p14:nvPr/>
            </p14:nvContentPartPr>
            <p14:xfrm>
              <a:off x="5049858" y="2729984"/>
              <a:ext cx="363240" cy="966240"/>
            </p14:xfrm>
          </p:contentPart>
        </mc:Choice>
        <mc:Fallback>
          <p:pic>
            <p:nvPicPr>
              <p:cNvPr id="35" name="잉크 34">
                <a:extLst>
                  <a:ext uri="{FF2B5EF4-FFF2-40B4-BE49-F238E27FC236}">
                    <a16:creationId xmlns:a16="http://schemas.microsoft.com/office/drawing/2014/main" id="{B0AA97BB-7BD4-4B1A-926D-528AD2E570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14218" y="2694344"/>
                <a:ext cx="434880" cy="10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6" name="잉크 35">
                <a:extLst>
                  <a:ext uri="{FF2B5EF4-FFF2-40B4-BE49-F238E27FC236}">
                    <a16:creationId xmlns:a16="http://schemas.microsoft.com/office/drawing/2014/main" id="{BE3B1E82-E7EB-4C1A-A17D-51EAE4E627AB}"/>
                  </a:ext>
                </a:extLst>
              </p14:cNvPr>
              <p14:cNvContentPartPr/>
              <p14:nvPr/>
            </p14:nvContentPartPr>
            <p14:xfrm>
              <a:off x="4967058" y="3695144"/>
              <a:ext cx="68760" cy="577800"/>
            </p14:xfrm>
          </p:contentPart>
        </mc:Choice>
        <mc:Fallback>
          <p:pic>
            <p:nvPicPr>
              <p:cNvPr id="36" name="잉크 35">
                <a:extLst>
                  <a:ext uri="{FF2B5EF4-FFF2-40B4-BE49-F238E27FC236}">
                    <a16:creationId xmlns:a16="http://schemas.microsoft.com/office/drawing/2014/main" id="{BE3B1E82-E7EB-4C1A-A17D-51EAE4E627A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931058" y="3659144"/>
                <a:ext cx="140400" cy="64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7" name="잉크 36">
                <a:extLst>
                  <a:ext uri="{FF2B5EF4-FFF2-40B4-BE49-F238E27FC236}">
                    <a16:creationId xmlns:a16="http://schemas.microsoft.com/office/drawing/2014/main" id="{1A11E47B-4E3E-488B-A28E-CE11761D4C10}"/>
                  </a:ext>
                </a:extLst>
              </p14:cNvPr>
              <p14:cNvContentPartPr/>
              <p14:nvPr/>
            </p14:nvContentPartPr>
            <p14:xfrm>
              <a:off x="4957338" y="4221104"/>
              <a:ext cx="16560" cy="612720"/>
            </p14:xfrm>
          </p:contentPart>
        </mc:Choice>
        <mc:Fallback>
          <p:pic>
            <p:nvPicPr>
              <p:cNvPr id="37" name="잉크 36">
                <a:extLst>
                  <a:ext uri="{FF2B5EF4-FFF2-40B4-BE49-F238E27FC236}">
                    <a16:creationId xmlns:a16="http://schemas.microsoft.com/office/drawing/2014/main" id="{1A11E47B-4E3E-488B-A28E-CE11761D4C1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21698" y="4185104"/>
                <a:ext cx="88200" cy="68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8" name="잉크 37">
                <a:extLst>
                  <a:ext uri="{FF2B5EF4-FFF2-40B4-BE49-F238E27FC236}">
                    <a16:creationId xmlns:a16="http://schemas.microsoft.com/office/drawing/2014/main" id="{E5A1D54F-DCD0-4CB7-8AEE-51914BA21862}"/>
                  </a:ext>
                </a:extLst>
              </p14:cNvPr>
              <p14:cNvContentPartPr/>
              <p14:nvPr/>
            </p14:nvContentPartPr>
            <p14:xfrm>
              <a:off x="4450458" y="4822304"/>
              <a:ext cx="484560" cy="492480"/>
            </p14:xfrm>
          </p:contentPart>
        </mc:Choice>
        <mc:Fallback>
          <p:pic>
            <p:nvPicPr>
              <p:cNvPr id="38" name="잉크 37">
                <a:extLst>
                  <a:ext uri="{FF2B5EF4-FFF2-40B4-BE49-F238E27FC236}">
                    <a16:creationId xmlns:a16="http://schemas.microsoft.com/office/drawing/2014/main" id="{E5A1D54F-DCD0-4CB7-8AEE-51914BA2186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414458" y="4786304"/>
                <a:ext cx="556200" cy="56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9" name="잉크 38">
                <a:extLst>
                  <a:ext uri="{FF2B5EF4-FFF2-40B4-BE49-F238E27FC236}">
                    <a16:creationId xmlns:a16="http://schemas.microsoft.com/office/drawing/2014/main" id="{2C77858C-3E58-45D7-94F8-EC1E1FE19A8E}"/>
                  </a:ext>
                </a:extLst>
              </p14:cNvPr>
              <p14:cNvContentPartPr/>
              <p14:nvPr/>
            </p14:nvContentPartPr>
            <p14:xfrm>
              <a:off x="5104218" y="1388984"/>
              <a:ext cx="39960" cy="28440"/>
            </p14:xfrm>
          </p:contentPart>
        </mc:Choice>
        <mc:Fallback>
          <p:pic>
            <p:nvPicPr>
              <p:cNvPr id="39" name="잉크 38">
                <a:extLst>
                  <a:ext uri="{FF2B5EF4-FFF2-40B4-BE49-F238E27FC236}">
                    <a16:creationId xmlns:a16="http://schemas.microsoft.com/office/drawing/2014/main" id="{2C77858C-3E58-45D7-94F8-EC1E1FE19A8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68218" y="1353344"/>
                <a:ext cx="111600" cy="1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2" name="잉크 121">
                <a:extLst>
                  <a:ext uri="{FF2B5EF4-FFF2-40B4-BE49-F238E27FC236}">
                    <a16:creationId xmlns:a16="http://schemas.microsoft.com/office/drawing/2014/main" id="{A20A6EA1-6400-44F5-8785-CE6C3B3BDF5F}"/>
                  </a:ext>
                </a:extLst>
              </p14:cNvPr>
              <p14:cNvContentPartPr/>
              <p14:nvPr/>
            </p14:nvContentPartPr>
            <p14:xfrm>
              <a:off x="2492418" y="4847144"/>
              <a:ext cx="2392920" cy="1164240"/>
            </p14:xfrm>
          </p:contentPart>
        </mc:Choice>
        <mc:Fallback>
          <p:pic>
            <p:nvPicPr>
              <p:cNvPr id="122" name="잉크 121">
                <a:extLst>
                  <a:ext uri="{FF2B5EF4-FFF2-40B4-BE49-F238E27FC236}">
                    <a16:creationId xmlns:a16="http://schemas.microsoft.com/office/drawing/2014/main" id="{A20A6EA1-6400-44F5-8785-CE6C3B3BDF5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456778" y="4811504"/>
                <a:ext cx="2464560" cy="1235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7DA7935B-92B3-4FC4-B2D3-58C92654A5D5}"/>
              </a:ext>
            </a:extLst>
          </p:cNvPr>
          <p:cNvGrpSpPr/>
          <p:nvPr/>
        </p:nvGrpSpPr>
        <p:grpSpPr>
          <a:xfrm>
            <a:off x="400098" y="149864"/>
            <a:ext cx="9923040" cy="6657120"/>
            <a:chOff x="400098" y="149864"/>
            <a:chExt cx="9923040" cy="665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40" name="잉크 39">
                  <a:extLst>
                    <a:ext uri="{FF2B5EF4-FFF2-40B4-BE49-F238E27FC236}">
                      <a16:creationId xmlns:a16="http://schemas.microsoft.com/office/drawing/2014/main" id="{B5965515-3492-433F-96EA-AB1646EA1D33}"/>
                    </a:ext>
                  </a:extLst>
                </p14:cNvPr>
                <p14:cNvContentPartPr/>
                <p14:nvPr/>
              </p14:nvContentPartPr>
              <p14:xfrm>
                <a:off x="2834778" y="1377464"/>
                <a:ext cx="2288520" cy="126360"/>
              </p14:xfrm>
            </p:contentPart>
          </mc:Choice>
          <mc:Fallback>
            <p:pic>
              <p:nvPicPr>
                <p:cNvPr id="40" name="잉크 39">
                  <a:extLst>
                    <a:ext uri="{FF2B5EF4-FFF2-40B4-BE49-F238E27FC236}">
                      <a16:creationId xmlns:a16="http://schemas.microsoft.com/office/drawing/2014/main" id="{B5965515-3492-433F-96EA-AB1646EA1D3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798778" y="1341824"/>
                  <a:ext cx="23601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41" name="잉크 40">
                  <a:extLst>
                    <a:ext uri="{FF2B5EF4-FFF2-40B4-BE49-F238E27FC236}">
                      <a16:creationId xmlns:a16="http://schemas.microsoft.com/office/drawing/2014/main" id="{A8EDD22B-4013-4302-B35B-37B0DBB9634E}"/>
                    </a:ext>
                  </a:extLst>
                </p14:cNvPr>
                <p14:cNvContentPartPr/>
                <p14:nvPr/>
              </p14:nvContentPartPr>
              <p14:xfrm>
                <a:off x="1602498" y="1239584"/>
                <a:ext cx="197640" cy="426240"/>
              </p14:xfrm>
            </p:contentPart>
          </mc:Choice>
          <mc:Fallback>
            <p:pic>
              <p:nvPicPr>
                <p:cNvPr id="41" name="잉크 40">
                  <a:extLst>
                    <a:ext uri="{FF2B5EF4-FFF2-40B4-BE49-F238E27FC236}">
                      <a16:creationId xmlns:a16="http://schemas.microsoft.com/office/drawing/2014/main" id="{A8EDD22B-4013-4302-B35B-37B0DBB9634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566858" y="1203944"/>
                  <a:ext cx="26928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42" name="잉크 41">
                  <a:extLst>
                    <a:ext uri="{FF2B5EF4-FFF2-40B4-BE49-F238E27FC236}">
                      <a16:creationId xmlns:a16="http://schemas.microsoft.com/office/drawing/2014/main" id="{7B8A5887-A24C-4D15-A5C7-E255B35CCE23}"/>
                    </a:ext>
                  </a:extLst>
                </p14:cNvPr>
                <p14:cNvContentPartPr/>
                <p14:nvPr/>
              </p14:nvContentPartPr>
              <p14:xfrm>
                <a:off x="1790778" y="1080824"/>
                <a:ext cx="238680" cy="385560"/>
              </p14:xfrm>
            </p:contentPart>
          </mc:Choice>
          <mc:Fallback>
            <p:pic>
              <p:nvPicPr>
                <p:cNvPr id="42" name="잉크 41">
                  <a:extLst>
                    <a:ext uri="{FF2B5EF4-FFF2-40B4-BE49-F238E27FC236}">
                      <a16:creationId xmlns:a16="http://schemas.microsoft.com/office/drawing/2014/main" id="{7B8A5887-A24C-4D15-A5C7-E255B35CCE2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754778" y="1045184"/>
                  <a:ext cx="31032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3" name="잉크 42">
                  <a:extLst>
                    <a:ext uri="{FF2B5EF4-FFF2-40B4-BE49-F238E27FC236}">
                      <a16:creationId xmlns:a16="http://schemas.microsoft.com/office/drawing/2014/main" id="{CE3F9465-D607-4637-9AB4-F76ACB60AE39}"/>
                    </a:ext>
                  </a:extLst>
                </p14:cNvPr>
                <p14:cNvContentPartPr/>
                <p14:nvPr/>
              </p14:nvContentPartPr>
              <p14:xfrm>
                <a:off x="2203338" y="1039064"/>
                <a:ext cx="277560" cy="216000"/>
              </p14:xfrm>
            </p:contentPart>
          </mc:Choice>
          <mc:Fallback>
            <p:pic>
              <p:nvPicPr>
                <p:cNvPr id="43" name="잉크 42">
                  <a:extLst>
                    <a:ext uri="{FF2B5EF4-FFF2-40B4-BE49-F238E27FC236}">
                      <a16:creationId xmlns:a16="http://schemas.microsoft.com/office/drawing/2014/main" id="{CE3F9465-D607-4637-9AB4-F76ACB60AE3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167698" y="1003424"/>
                  <a:ext cx="3492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4" name="잉크 43">
                  <a:extLst>
                    <a:ext uri="{FF2B5EF4-FFF2-40B4-BE49-F238E27FC236}">
                      <a16:creationId xmlns:a16="http://schemas.microsoft.com/office/drawing/2014/main" id="{FCA5C699-FC2F-44CE-8FF3-D91489B83F35}"/>
                    </a:ext>
                  </a:extLst>
                </p14:cNvPr>
                <p14:cNvContentPartPr/>
                <p14:nvPr/>
              </p14:nvContentPartPr>
              <p14:xfrm>
                <a:off x="2204058" y="1352624"/>
                <a:ext cx="252000" cy="416520"/>
              </p14:xfrm>
            </p:contentPart>
          </mc:Choice>
          <mc:Fallback>
            <p:pic>
              <p:nvPicPr>
                <p:cNvPr id="44" name="잉크 43">
                  <a:extLst>
                    <a:ext uri="{FF2B5EF4-FFF2-40B4-BE49-F238E27FC236}">
                      <a16:creationId xmlns:a16="http://schemas.microsoft.com/office/drawing/2014/main" id="{FCA5C699-FC2F-44CE-8FF3-D91489B83F3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168058" y="1316624"/>
                  <a:ext cx="32364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6" name="잉크 45">
                  <a:extLst>
                    <a:ext uri="{FF2B5EF4-FFF2-40B4-BE49-F238E27FC236}">
                      <a16:creationId xmlns:a16="http://schemas.microsoft.com/office/drawing/2014/main" id="{31DC9259-E99D-464F-AB76-8E98DAA3A017}"/>
                    </a:ext>
                  </a:extLst>
                </p14:cNvPr>
                <p14:cNvContentPartPr/>
                <p14:nvPr/>
              </p14:nvContentPartPr>
              <p14:xfrm>
                <a:off x="5009898" y="1788584"/>
                <a:ext cx="18720" cy="36720"/>
              </p14:xfrm>
            </p:contentPart>
          </mc:Choice>
          <mc:Fallback>
            <p:pic>
              <p:nvPicPr>
                <p:cNvPr id="46" name="잉크 45">
                  <a:extLst>
                    <a:ext uri="{FF2B5EF4-FFF2-40B4-BE49-F238E27FC236}">
                      <a16:creationId xmlns:a16="http://schemas.microsoft.com/office/drawing/2014/main" id="{31DC9259-E99D-464F-AB76-8E98DAA3A01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974258" y="1752584"/>
                  <a:ext cx="9036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7" name="잉크 46">
                  <a:extLst>
                    <a:ext uri="{FF2B5EF4-FFF2-40B4-BE49-F238E27FC236}">
                      <a16:creationId xmlns:a16="http://schemas.microsoft.com/office/drawing/2014/main" id="{BCBF5219-2DFC-4683-BA6C-E124223AEF2D}"/>
                    </a:ext>
                  </a:extLst>
                </p14:cNvPr>
                <p14:cNvContentPartPr/>
                <p14:nvPr/>
              </p14:nvContentPartPr>
              <p14:xfrm>
                <a:off x="2826138" y="1828184"/>
                <a:ext cx="2171880" cy="288000"/>
              </p14:xfrm>
            </p:contentPart>
          </mc:Choice>
          <mc:Fallback>
            <p:pic>
              <p:nvPicPr>
                <p:cNvPr id="47" name="잉크 46">
                  <a:extLst>
                    <a:ext uri="{FF2B5EF4-FFF2-40B4-BE49-F238E27FC236}">
                      <a16:creationId xmlns:a16="http://schemas.microsoft.com/office/drawing/2014/main" id="{BCBF5219-2DFC-4683-BA6C-E124223AEF2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90138" y="1792544"/>
                  <a:ext cx="22435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8" name="잉크 47">
                  <a:extLst>
                    <a:ext uri="{FF2B5EF4-FFF2-40B4-BE49-F238E27FC236}">
                      <a16:creationId xmlns:a16="http://schemas.microsoft.com/office/drawing/2014/main" id="{776961CB-78C9-4D6E-B2BC-5D0900817B7C}"/>
                    </a:ext>
                  </a:extLst>
                </p14:cNvPr>
                <p14:cNvContentPartPr/>
                <p14:nvPr/>
              </p14:nvContentPartPr>
              <p14:xfrm>
                <a:off x="1615458" y="2065424"/>
                <a:ext cx="367920" cy="150120"/>
              </p14:xfrm>
            </p:contentPart>
          </mc:Choice>
          <mc:Fallback>
            <p:pic>
              <p:nvPicPr>
                <p:cNvPr id="48" name="잉크 47">
                  <a:extLst>
                    <a:ext uri="{FF2B5EF4-FFF2-40B4-BE49-F238E27FC236}">
                      <a16:creationId xmlns:a16="http://schemas.microsoft.com/office/drawing/2014/main" id="{776961CB-78C9-4D6E-B2BC-5D0900817B7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79818" y="2029784"/>
                  <a:ext cx="4395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9" name="잉크 48">
                  <a:extLst>
                    <a:ext uri="{FF2B5EF4-FFF2-40B4-BE49-F238E27FC236}">
                      <a16:creationId xmlns:a16="http://schemas.microsoft.com/office/drawing/2014/main" id="{FF5725B6-E885-4FEE-A148-04590420DF3E}"/>
                    </a:ext>
                  </a:extLst>
                </p14:cNvPr>
                <p14:cNvContentPartPr/>
                <p14:nvPr/>
              </p14:nvContentPartPr>
              <p14:xfrm>
                <a:off x="1629498" y="2002064"/>
                <a:ext cx="648360" cy="392040"/>
              </p14:xfrm>
            </p:contentPart>
          </mc:Choice>
          <mc:Fallback>
            <p:pic>
              <p:nvPicPr>
                <p:cNvPr id="49" name="잉크 48">
                  <a:extLst>
                    <a:ext uri="{FF2B5EF4-FFF2-40B4-BE49-F238E27FC236}">
                      <a16:creationId xmlns:a16="http://schemas.microsoft.com/office/drawing/2014/main" id="{FF5725B6-E885-4FEE-A148-04590420DF3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593858" y="1966424"/>
                  <a:ext cx="720000" cy="46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1" name="잉크 50">
                  <a:extLst>
                    <a:ext uri="{FF2B5EF4-FFF2-40B4-BE49-F238E27FC236}">
                      <a16:creationId xmlns:a16="http://schemas.microsoft.com/office/drawing/2014/main" id="{FB51983C-9E05-4F9B-BCC4-29BA96F36734}"/>
                    </a:ext>
                  </a:extLst>
                </p14:cNvPr>
                <p14:cNvContentPartPr/>
                <p14:nvPr/>
              </p14:nvContentPartPr>
              <p14:xfrm>
                <a:off x="1877178" y="2426144"/>
                <a:ext cx="225000" cy="221760"/>
              </p14:xfrm>
            </p:contentPart>
          </mc:Choice>
          <mc:Fallback>
            <p:pic>
              <p:nvPicPr>
                <p:cNvPr id="51" name="잉크 50">
                  <a:extLst>
                    <a:ext uri="{FF2B5EF4-FFF2-40B4-BE49-F238E27FC236}">
                      <a16:creationId xmlns:a16="http://schemas.microsoft.com/office/drawing/2014/main" id="{FB51983C-9E05-4F9B-BCC4-29BA96F3673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841538" y="2390144"/>
                  <a:ext cx="2966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2" name="잉크 51">
                  <a:extLst>
                    <a:ext uri="{FF2B5EF4-FFF2-40B4-BE49-F238E27FC236}">
                      <a16:creationId xmlns:a16="http://schemas.microsoft.com/office/drawing/2014/main" id="{2F417212-D1AA-4909-AFFA-3D16BDC4BC3C}"/>
                    </a:ext>
                  </a:extLst>
                </p14:cNvPr>
                <p14:cNvContentPartPr/>
                <p14:nvPr/>
              </p14:nvContentPartPr>
              <p14:xfrm>
                <a:off x="2315658" y="2052104"/>
                <a:ext cx="192960" cy="294840"/>
              </p14:xfrm>
            </p:contentPart>
          </mc:Choice>
          <mc:Fallback>
            <p:pic>
              <p:nvPicPr>
                <p:cNvPr id="52" name="잉크 51">
                  <a:extLst>
                    <a:ext uri="{FF2B5EF4-FFF2-40B4-BE49-F238E27FC236}">
                      <a16:creationId xmlns:a16="http://schemas.microsoft.com/office/drawing/2014/main" id="{2F417212-D1AA-4909-AFFA-3D16BDC4BC3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279658" y="2016464"/>
                  <a:ext cx="26460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3" name="잉크 52">
                  <a:extLst>
                    <a:ext uri="{FF2B5EF4-FFF2-40B4-BE49-F238E27FC236}">
                      <a16:creationId xmlns:a16="http://schemas.microsoft.com/office/drawing/2014/main" id="{49864F9A-360F-4813-897A-D87D470564E0}"/>
                    </a:ext>
                  </a:extLst>
                </p14:cNvPr>
                <p14:cNvContentPartPr/>
                <p14:nvPr/>
              </p14:nvContentPartPr>
              <p14:xfrm>
                <a:off x="2529858" y="2066504"/>
                <a:ext cx="72720" cy="5400"/>
              </p14:xfrm>
            </p:contentPart>
          </mc:Choice>
          <mc:Fallback>
            <p:pic>
              <p:nvPicPr>
                <p:cNvPr id="53" name="잉크 52">
                  <a:extLst>
                    <a:ext uri="{FF2B5EF4-FFF2-40B4-BE49-F238E27FC236}">
                      <a16:creationId xmlns:a16="http://schemas.microsoft.com/office/drawing/2014/main" id="{49864F9A-360F-4813-897A-D87D470564E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493858" y="2030504"/>
                  <a:ext cx="1443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4" name="잉크 53">
                  <a:extLst>
                    <a:ext uri="{FF2B5EF4-FFF2-40B4-BE49-F238E27FC236}">
                      <a16:creationId xmlns:a16="http://schemas.microsoft.com/office/drawing/2014/main" id="{0DA0F7DE-9BB1-45C6-9C00-F585BC616435}"/>
                    </a:ext>
                  </a:extLst>
                </p14:cNvPr>
                <p14:cNvContentPartPr/>
                <p14:nvPr/>
              </p14:nvContentPartPr>
              <p14:xfrm>
                <a:off x="2529858" y="2175584"/>
                <a:ext cx="140400" cy="102960"/>
              </p14:xfrm>
            </p:contentPart>
          </mc:Choice>
          <mc:Fallback>
            <p:pic>
              <p:nvPicPr>
                <p:cNvPr id="54" name="잉크 53">
                  <a:extLst>
                    <a:ext uri="{FF2B5EF4-FFF2-40B4-BE49-F238E27FC236}">
                      <a16:creationId xmlns:a16="http://schemas.microsoft.com/office/drawing/2014/main" id="{0DA0F7DE-9BB1-45C6-9C00-F585BC61643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493858" y="2139944"/>
                  <a:ext cx="21204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5" name="잉크 54">
                  <a:extLst>
                    <a:ext uri="{FF2B5EF4-FFF2-40B4-BE49-F238E27FC236}">
                      <a16:creationId xmlns:a16="http://schemas.microsoft.com/office/drawing/2014/main" id="{7FC05427-227A-4095-91EB-8CB963984077}"/>
                    </a:ext>
                  </a:extLst>
                </p14:cNvPr>
                <p14:cNvContentPartPr/>
                <p14:nvPr/>
              </p14:nvContentPartPr>
              <p14:xfrm>
                <a:off x="2637498" y="1978664"/>
                <a:ext cx="30240" cy="397080"/>
              </p14:xfrm>
            </p:contentPart>
          </mc:Choice>
          <mc:Fallback>
            <p:pic>
              <p:nvPicPr>
                <p:cNvPr id="55" name="잉크 54">
                  <a:extLst>
                    <a:ext uri="{FF2B5EF4-FFF2-40B4-BE49-F238E27FC236}">
                      <a16:creationId xmlns:a16="http://schemas.microsoft.com/office/drawing/2014/main" id="{7FC05427-227A-4095-91EB-8CB96398407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601858" y="1943024"/>
                  <a:ext cx="10188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6" name="잉크 55">
                  <a:extLst>
                    <a:ext uri="{FF2B5EF4-FFF2-40B4-BE49-F238E27FC236}">
                      <a16:creationId xmlns:a16="http://schemas.microsoft.com/office/drawing/2014/main" id="{81C22E5D-575B-4F01-9E8A-44823851D711}"/>
                    </a:ext>
                  </a:extLst>
                </p14:cNvPr>
                <p14:cNvContentPartPr/>
                <p14:nvPr/>
              </p14:nvContentPartPr>
              <p14:xfrm>
                <a:off x="2447778" y="2438744"/>
                <a:ext cx="173160" cy="181080"/>
              </p14:xfrm>
            </p:contentPart>
          </mc:Choice>
          <mc:Fallback>
            <p:pic>
              <p:nvPicPr>
                <p:cNvPr id="56" name="잉크 55">
                  <a:extLst>
                    <a:ext uri="{FF2B5EF4-FFF2-40B4-BE49-F238E27FC236}">
                      <a16:creationId xmlns:a16="http://schemas.microsoft.com/office/drawing/2014/main" id="{81C22E5D-575B-4F01-9E8A-44823851D711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411778" y="2403104"/>
                  <a:ext cx="24480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8" name="잉크 57">
                  <a:extLst>
                    <a:ext uri="{FF2B5EF4-FFF2-40B4-BE49-F238E27FC236}">
                      <a16:creationId xmlns:a16="http://schemas.microsoft.com/office/drawing/2014/main" id="{D34EB6FE-071B-4BDA-956D-706708B6F0EC}"/>
                    </a:ext>
                  </a:extLst>
                </p14:cNvPr>
                <p14:cNvContentPartPr/>
                <p14:nvPr/>
              </p14:nvContentPartPr>
              <p14:xfrm>
                <a:off x="5203938" y="2354144"/>
                <a:ext cx="31680" cy="56160"/>
              </p14:xfrm>
            </p:contentPart>
          </mc:Choice>
          <mc:Fallback>
            <p:pic>
              <p:nvPicPr>
                <p:cNvPr id="58" name="잉크 57">
                  <a:extLst>
                    <a:ext uri="{FF2B5EF4-FFF2-40B4-BE49-F238E27FC236}">
                      <a16:creationId xmlns:a16="http://schemas.microsoft.com/office/drawing/2014/main" id="{D34EB6FE-071B-4BDA-956D-706708B6F0E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168298" y="2318504"/>
                  <a:ext cx="10332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9" name="잉크 58">
                  <a:extLst>
                    <a:ext uri="{FF2B5EF4-FFF2-40B4-BE49-F238E27FC236}">
                      <a16:creationId xmlns:a16="http://schemas.microsoft.com/office/drawing/2014/main" id="{3E7D401F-E66E-432D-ADB9-79AB6F251457}"/>
                    </a:ext>
                  </a:extLst>
                </p14:cNvPr>
                <p14:cNvContentPartPr/>
                <p14:nvPr/>
              </p14:nvContentPartPr>
              <p14:xfrm>
                <a:off x="2380098" y="2404544"/>
                <a:ext cx="2781000" cy="669960"/>
              </p14:xfrm>
            </p:contentPart>
          </mc:Choice>
          <mc:Fallback>
            <p:pic>
              <p:nvPicPr>
                <p:cNvPr id="59" name="잉크 58">
                  <a:extLst>
                    <a:ext uri="{FF2B5EF4-FFF2-40B4-BE49-F238E27FC236}">
                      <a16:creationId xmlns:a16="http://schemas.microsoft.com/office/drawing/2014/main" id="{3E7D401F-E66E-432D-ADB9-79AB6F25145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344098" y="2368544"/>
                  <a:ext cx="2852640" cy="74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1" name="잉크 60">
                  <a:extLst>
                    <a:ext uri="{FF2B5EF4-FFF2-40B4-BE49-F238E27FC236}">
                      <a16:creationId xmlns:a16="http://schemas.microsoft.com/office/drawing/2014/main" id="{E3EB01B5-91EA-4B6F-9B7F-7941D4D72E5B}"/>
                    </a:ext>
                  </a:extLst>
                </p14:cNvPr>
                <p14:cNvContentPartPr/>
                <p14:nvPr/>
              </p14:nvContentPartPr>
              <p14:xfrm>
                <a:off x="463098" y="2942384"/>
                <a:ext cx="182160" cy="26280"/>
              </p14:xfrm>
            </p:contentPart>
          </mc:Choice>
          <mc:Fallback>
            <p:pic>
              <p:nvPicPr>
                <p:cNvPr id="61" name="잉크 60">
                  <a:extLst>
                    <a:ext uri="{FF2B5EF4-FFF2-40B4-BE49-F238E27FC236}">
                      <a16:creationId xmlns:a16="http://schemas.microsoft.com/office/drawing/2014/main" id="{E3EB01B5-91EA-4B6F-9B7F-7941D4D72E5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27458" y="2906744"/>
                  <a:ext cx="2538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62" name="잉크 61">
                  <a:extLst>
                    <a:ext uri="{FF2B5EF4-FFF2-40B4-BE49-F238E27FC236}">
                      <a16:creationId xmlns:a16="http://schemas.microsoft.com/office/drawing/2014/main" id="{7B5E7703-FB86-4DCF-B509-973F83253F07}"/>
                    </a:ext>
                  </a:extLst>
                </p14:cNvPr>
                <p14:cNvContentPartPr/>
                <p14:nvPr/>
              </p14:nvContentPartPr>
              <p14:xfrm>
                <a:off x="400098" y="3042824"/>
                <a:ext cx="374760" cy="213480"/>
              </p14:xfrm>
            </p:contentPart>
          </mc:Choice>
          <mc:Fallback>
            <p:pic>
              <p:nvPicPr>
                <p:cNvPr id="62" name="잉크 61">
                  <a:extLst>
                    <a:ext uri="{FF2B5EF4-FFF2-40B4-BE49-F238E27FC236}">
                      <a16:creationId xmlns:a16="http://schemas.microsoft.com/office/drawing/2014/main" id="{7B5E7703-FB86-4DCF-B509-973F83253F0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64458" y="3007184"/>
                  <a:ext cx="44640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3" name="잉크 62">
                  <a:extLst>
                    <a:ext uri="{FF2B5EF4-FFF2-40B4-BE49-F238E27FC236}">
                      <a16:creationId xmlns:a16="http://schemas.microsoft.com/office/drawing/2014/main" id="{6CC67366-DD7A-4C1B-B70B-14AD71FC4B11}"/>
                    </a:ext>
                  </a:extLst>
                </p14:cNvPr>
                <p14:cNvContentPartPr/>
                <p14:nvPr/>
              </p14:nvContentPartPr>
              <p14:xfrm>
                <a:off x="738858" y="2946344"/>
                <a:ext cx="152280" cy="22320"/>
              </p14:xfrm>
            </p:contentPart>
          </mc:Choice>
          <mc:Fallback>
            <p:pic>
              <p:nvPicPr>
                <p:cNvPr id="63" name="잉크 62">
                  <a:extLst>
                    <a:ext uri="{FF2B5EF4-FFF2-40B4-BE49-F238E27FC236}">
                      <a16:creationId xmlns:a16="http://schemas.microsoft.com/office/drawing/2014/main" id="{6CC67366-DD7A-4C1B-B70B-14AD71FC4B1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02858" y="2910344"/>
                  <a:ext cx="22392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4" name="잉크 63">
                  <a:extLst>
                    <a:ext uri="{FF2B5EF4-FFF2-40B4-BE49-F238E27FC236}">
                      <a16:creationId xmlns:a16="http://schemas.microsoft.com/office/drawing/2014/main" id="{F656DE20-7DFB-4D04-A0B5-E1C8B7574382}"/>
                    </a:ext>
                  </a:extLst>
                </p14:cNvPr>
                <p14:cNvContentPartPr/>
                <p14:nvPr/>
              </p14:nvContentPartPr>
              <p14:xfrm>
                <a:off x="888978" y="2792984"/>
                <a:ext cx="360" cy="427680"/>
              </p14:xfrm>
            </p:contentPart>
          </mc:Choice>
          <mc:Fallback>
            <p:pic>
              <p:nvPicPr>
                <p:cNvPr id="64" name="잉크 63">
                  <a:extLst>
                    <a:ext uri="{FF2B5EF4-FFF2-40B4-BE49-F238E27FC236}">
                      <a16:creationId xmlns:a16="http://schemas.microsoft.com/office/drawing/2014/main" id="{F656DE20-7DFB-4D04-A0B5-E1C8B7574382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52978" y="2757344"/>
                  <a:ext cx="7200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5" name="잉크 64">
                  <a:extLst>
                    <a:ext uri="{FF2B5EF4-FFF2-40B4-BE49-F238E27FC236}">
                      <a16:creationId xmlns:a16="http://schemas.microsoft.com/office/drawing/2014/main" id="{8B455668-6AF0-4D36-908B-4AD84054EF7B}"/>
                    </a:ext>
                  </a:extLst>
                </p14:cNvPr>
                <p14:cNvContentPartPr/>
                <p14:nvPr/>
              </p14:nvContentPartPr>
              <p14:xfrm>
                <a:off x="686658" y="3268904"/>
                <a:ext cx="155880" cy="129600"/>
              </p14:xfrm>
            </p:contentPart>
          </mc:Choice>
          <mc:Fallback>
            <p:pic>
              <p:nvPicPr>
                <p:cNvPr id="65" name="잉크 64">
                  <a:extLst>
                    <a:ext uri="{FF2B5EF4-FFF2-40B4-BE49-F238E27FC236}">
                      <a16:creationId xmlns:a16="http://schemas.microsoft.com/office/drawing/2014/main" id="{8B455668-6AF0-4D36-908B-4AD84054EF7B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51018" y="3233264"/>
                  <a:ext cx="22752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6" name="잉크 65">
                  <a:extLst>
                    <a:ext uri="{FF2B5EF4-FFF2-40B4-BE49-F238E27FC236}">
                      <a16:creationId xmlns:a16="http://schemas.microsoft.com/office/drawing/2014/main" id="{8047FA6A-C6DE-46E0-93A3-2ED1674430B5}"/>
                    </a:ext>
                  </a:extLst>
                </p14:cNvPr>
                <p14:cNvContentPartPr/>
                <p14:nvPr/>
              </p14:nvContentPartPr>
              <p14:xfrm>
                <a:off x="996618" y="2943104"/>
                <a:ext cx="104400" cy="64080"/>
              </p14:xfrm>
            </p:contentPart>
          </mc:Choice>
          <mc:Fallback>
            <p:pic>
              <p:nvPicPr>
                <p:cNvPr id="66" name="잉크 65">
                  <a:extLst>
                    <a:ext uri="{FF2B5EF4-FFF2-40B4-BE49-F238E27FC236}">
                      <a16:creationId xmlns:a16="http://schemas.microsoft.com/office/drawing/2014/main" id="{8047FA6A-C6DE-46E0-93A3-2ED1674430B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60618" y="2907464"/>
                  <a:ext cx="17604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7" name="잉크 66">
                  <a:extLst>
                    <a:ext uri="{FF2B5EF4-FFF2-40B4-BE49-F238E27FC236}">
                      <a16:creationId xmlns:a16="http://schemas.microsoft.com/office/drawing/2014/main" id="{09AACD8A-488E-43FB-BB9F-793D69364FCA}"/>
                    </a:ext>
                  </a:extLst>
                </p14:cNvPr>
                <p14:cNvContentPartPr/>
                <p14:nvPr/>
              </p14:nvContentPartPr>
              <p14:xfrm>
                <a:off x="1152138" y="2768144"/>
                <a:ext cx="143280" cy="316440"/>
              </p14:xfrm>
            </p:contentPart>
          </mc:Choice>
          <mc:Fallback>
            <p:pic>
              <p:nvPicPr>
                <p:cNvPr id="67" name="잉크 66">
                  <a:extLst>
                    <a:ext uri="{FF2B5EF4-FFF2-40B4-BE49-F238E27FC236}">
                      <a16:creationId xmlns:a16="http://schemas.microsoft.com/office/drawing/2014/main" id="{09AACD8A-488E-43FB-BB9F-793D69364FC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16138" y="2732144"/>
                  <a:ext cx="21492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8" name="잉크 67">
                  <a:extLst>
                    <a:ext uri="{FF2B5EF4-FFF2-40B4-BE49-F238E27FC236}">
                      <a16:creationId xmlns:a16="http://schemas.microsoft.com/office/drawing/2014/main" id="{9822B0A6-A9CC-4353-8749-8AF2A702CE7A}"/>
                    </a:ext>
                  </a:extLst>
                </p14:cNvPr>
                <p14:cNvContentPartPr/>
                <p14:nvPr/>
              </p14:nvContentPartPr>
              <p14:xfrm>
                <a:off x="1049538" y="3131024"/>
                <a:ext cx="164160" cy="117000"/>
              </p14:xfrm>
            </p:contentPart>
          </mc:Choice>
          <mc:Fallback>
            <p:pic>
              <p:nvPicPr>
                <p:cNvPr id="68" name="잉크 67">
                  <a:extLst>
                    <a:ext uri="{FF2B5EF4-FFF2-40B4-BE49-F238E27FC236}">
                      <a16:creationId xmlns:a16="http://schemas.microsoft.com/office/drawing/2014/main" id="{9822B0A6-A9CC-4353-8749-8AF2A702CE7A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13898" y="3095384"/>
                  <a:ext cx="2358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9" name="잉크 68">
                  <a:extLst>
                    <a:ext uri="{FF2B5EF4-FFF2-40B4-BE49-F238E27FC236}">
                      <a16:creationId xmlns:a16="http://schemas.microsoft.com/office/drawing/2014/main" id="{BCB342CE-E14A-44BF-8E11-4604E0D5E52A}"/>
                    </a:ext>
                  </a:extLst>
                </p14:cNvPr>
                <p14:cNvContentPartPr/>
                <p14:nvPr/>
              </p14:nvContentPartPr>
              <p14:xfrm>
                <a:off x="1337178" y="2993504"/>
                <a:ext cx="25560" cy="46800"/>
              </p14:xfrm>
            </p:contentPart>
          </mc:Choice>
          <mc:Fallback>
            <p:pic>
              <p:nvPicPr>
                <p:cNvPr id="69" name="잉크 68">
                  <a:extLst>
                    <a:ext uri="{FF2B5EF4-FFF2-40B4-BE49-F238E27FC236}">
                      <a16:creationId xmlns:a16="http://schemas.microsoft.com/office/drawing/2014/main" id="{BCB342CE-E14A-44BF-8E11-4604E0D5E52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301178" y="2957504"/>
                  <a:ext cx="972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1" name="잉크 70">
                  <a:extLst>
                    <a:ext uri="{FF2B5EF4-FFF2-40B4-BE49-F238E27FC236}">
                      <a16:creationId xmlns:a16="http://schemas.microsoft.com/office/drawing/2014/main" id="{BCFEA43A-1BC9-4043-8976-69AA8816089F}"/>
                    </a:ext>
                  </a:extLst>
                </p14:cNvPr>
                <p14:cNvContentPartPr/>
                <p14:nvPr/>
              </p14:nvContentPartPr>
              <p14:xfrm>
                <a:off x="1440498" y="2918264"/>
                <a:ext cx="162000" cy="218160"/>
              </p14:xfrm>
            </p:contentPart>
          </mc:Choice>
          <mc:Fallback>
            <p:pic>
              <p:nvPicPr>
                <p:cNvPr id="71" name="잉크 70">
                  <a:extLst>
                    <a:ext uri="{FF2B5EF4-FFF2-40B4-BE49-F238E27FC236}">
                      <a16:creationId xmlns:a16="http://schemas.microsoft.com/office/drawing/2014/main" id="{BCFEA43A-1BC9-4043-8976-69AA8816089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404498" y="2882264"/>
                  <a:ext cx="23364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2" name="잉크 71">
                  <a:extLst>
                    <a:ext uri="{FF2B5EF4-FFF2-40B4-BE49-F238E27FC236}">
                      <a16:creationId xmlns:a16="http://schemas.microsoft.com/office/drawing/2014/main" id="{40FD2C23-DBB2-4A79-A33A-D5DA25CEC1D9}"/>
                    </a:ext>
                  </a:extLst>
                </p14:cNvPr>
                <p14:cNvContentPartPr/>
                <p14:nvPr/>
              </p14:nvContentPartPr>
              <p14:xfrm>
                <a:off x="1652898" y="2755184"/>
                <a:ext cx="137880" cy="410040"/>
              </p14:xfrm>
            </p:contentPart>
          </mc:Choice>
          <mc:Fallback>
            <p:pic>
              <p:nvPicPr>
                <p:cNvPr id="72" name="잉크 71">
                  <a:extLst>
                    <a:ext uri="{FF2B5EF4-FFF2-40B4-BE49-F238E27FC236}">
                      <a16:creationId xmlns:a16="http://schemas.microsoft.com/office/drawing/2014/main" id="{40FD2C23-DBB2-4A79-A33A-D5DA25CEC1D9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617258" y="2719544"/>
                  <a:ext cx="20952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3" name="잉크 72">
                  <a:extLst>
                    <a:ext uri="{FF2B5EF4-FFF2-40B4-BE49-F238E27FC236}">
                      <a16:creationId xmlns:a16="http://schemas.microsoft.com/office/drawing/2014/main" id="{CE876F3D-1AF2-4912-B2D6-217919644059}"/>
                    </a:ext>
                  </a:extLst>
                </p14:cNvPr>
                <p14:cNvContentPartPr/>
                <p14:nvPr/>
              </p14:nvContentPartPr>
              <p14:xfrm>
                <a:off x="1866018" y="2796944"/>
                <a:ext cx="111240" cy="140760"/>
              </p14:xfrm>
            </p:contentPart>
          </mc:Choice>
          <mc:Fallback>
            <p:pic>
              <p:nvPicPr>
                <p:cNvPr id="73" name="잉크 72">
                  <a:extLst>
                    <a:ext uri="{FF2B5EF4-FFF2-40B4-BE49-F238E27FC236}">
                      <a16:creationId xmlns:a16="http://schemas.microsoft.com/office/drawing/2014/main" id="{CE876F3D-1AF2-4912-B2D6-21791964405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830018" y="2761304"/>
                  <a:ext cx="182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4" name="잉크 73">
                  <a:extLst>
                    <a:ext uri="{FF2B5EF4-FFF2-40B4-BE49-F238E27FC236}">
                      <a16:creationId xmlns:a16="http://schemas.microsoft.com/office/drawing/2014/main" id="{29FB87FD-084C-4B45-8925-FA97524C29C6}"/>
                    </a:ext>
                  </a:extLst>
                </p14:cNvPr>
                <p14:cNvContentPartPr/>
                <p14:nvPr/>
              </p14:nvContentPartPr>
              <p14:xfrm>
                <a:off x="2103978" y="2742944"/>
                <a:ext cx="112320" cy="224280"/>
              </p14:xfrm>
            </p:contentPart>
          </mc:Choice>
          <mc:Fallback>
            <p:pic>
              <p:nvPicPr>
                <p:cNvPr id="74" name="잉크 73">
                  <a:extLst>
                    <a:ext uri="{FF2B5EF4-FFF2-40B4-BE49-F238E27FC236}">
                      <a16:creationId xmlns:a16="http://schemas.microsoft.com/office/drawing/2014/main" id="{29FB87FD-084C-4B45-8925-FA97524C29C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2068338" y="2706944"/>
                  <a:ext cx="18396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5" name="잉크 74">
                  <a:extLst>
                    <a:ext uri="{FF2B5EF4-FFF2-40B4-BE49-F238E27FC236}">
                      <a16:creationId xmlns:a16="http://schemas.microsoft.com/office/drawing/2014/main" id="{FD1F597D-59C2-42AD-9DF7-779769585820}"/>
                    </a:ext>
                  </a:extLst>
                </p14:cNvPr>
                <p14:cNvContentPartPr/>
                <p14:nvPr/>
              </p14:nvContentPartPr>
              <p14:xfrm>
                <a:off x="1976178" y="3018344"/>
                <a:ext cx="176760" cy="204480"/>
              </p14:xfrm>
            </p:contentPart>
          </mc:Choice>
          <mc:Fallback>
            <p:pic>
              <p:nvPicPr>
                <p:cNvPr id="75" name="잉크 74">
                  <a:extLst>
                    <a:ext uri="{FF2B5EF4-FFF2-40B4-BE49-F238E27FC236}">
                      <a16:creationId xmlns:a16="http://schemas.microsoft.com/office/drawing/2014/main" id="{FD1F597D-59C2-42AD-9DF7-77976958582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940538" y="2982704"/>
                  <a:ext cx="2484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7" name="잉크 76">
                  <a:extLst>
                    <a:ext uri="{FF2B5EF4-FFF2-40B4-BE49-F238E27FC236}">
                      <a16:creationId xmlns:a16="http://schemas.microsoft.com/office/drawing/2014/main" id="{08725F41-5277-4821-95DC-C2E3B6D1E5E0}"/>
                    </a:ext>
                  </a:extLst>
                </p14:cNvPr>
                <p14:cNvContentPartPr/>
                <p14:nvPr/>
              </p14:nvContentPartPr>
              <p14:xfrm>
                <a:off x="5346138" y="2656904"/>
                <a:ext cx="67320" cy="98640"/>
              </p14:xfrm>
            </p:contentPart>
          </mc:Choice>
          <mc:Fallback>
            <p:pic>
              <p:nvPicPr>
                <p:cNvPr id="77" name="잉크 76">
                  <a:extLst>
                    <a:ext uri="{FF2B5EF4-FFF2-40B4-BE49-F238E27FC236}">
                      <a16:creationId xmlns:a16="http://schemas.microsoft.com/office/drawing/2014/main" id="{08725F41-5277-4821-95DC-C2E3B6D1E5E0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310138" y="2621264"/>
                  <a:ext cx="13896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78" name="잉크 77">
                  <a:extLst>
                    <a:ext uri="{FF2B5EF4-FFF2-40B4-BE49-F238E27FC236}">
                      <a16:creationId xmlns:a16="http://schemas.microsoft.com/office/drawing/2014/main" id="{29A51167-C11F-4609-87D0-1CFEEC24F320}"/>
                    </a:ext>
                  </a:extLst>
                </p14:cNvPr>
                <p14:cNvContentPartPr/>
                <p14:nvPr/>
              </p14:nvContentPartPr>
              <p14:xfrm>
                <a:off x="2364258" y="2692904"/>
                <a:ext cx="3009240" cy="976320"/>
              </p14:xfrm>
            </p:contentPart>
          </mc:Choice>
          <mc:Fallback>
            <p:pic>
              <p:nvPicPr>
                <p:cNvPr id="78" name="잉크 77">
                  <a:extLst>
                    <a:ext uri="{FF2B5EF4-FFF2-40B4-BE49-F238E27FC236}">
                      <a16:creationId xmlns:a16="http://schemas.microsoft.com/office/drawing/2014/main" id="{29A51167-C11F-4609-87D0-1CFEEC24F320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328258" y="2656904"/>
                  <a:ext cx="3080880" cy="10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79" name="잉크 78">
                  <a:extLst>
                    <a:ext uri="{FF2B5EF4-FFF2-40B4-BE49-F238E27FC236}">
                      <a16:creationId xmlns:a16="http://schemas.microsoft.com/office/drawing/2014/main" id="{CE3E9CE9-D4DD-4CCB-80F8-BAE5CE343CE1}"/>
                    </a:ext>
                  </a:extLst>
                </p14:cNvPr>
                <p14:cNvContentPartPr/>
                <p14:nvPr/>
              </p14:nvContentPartPr>
              <p14:xfrm>
                <a:off x="1211538" y="3516224"/>
                <a:ext cx="455760" cy="217440"/>
              </p14:xfrm>
            </p:contentPart>
          </mc:Choice>
          <mc:Fallback>
            <p:pic>
              <p:nvPicPr>
                <p:cNvPr id="79" name="잉크 78">
                  <a:extLst>
                    <a:ext uri="{FF2B5EF4-FFF2-40B4-BE49-F238E27FC236}">
                      <a16:creationId xmlns:a16="http://schemas.microsoft.com/office/drawing/2014/main" id="{CE3E9CE9-D4DD-4CCB-80F8-BAE5CE343CE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175898" y="3480224"/>
                  <a:ext cx="52740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83" name="잉크 82">
                  <a:extLst>
                    <a:ext uri="{FF2B5EF4-FFF2-40B4-BE49-F238E27FC236}">
                      <a16:creationId xmlns:a16="http://schemas.microsoft.com/office/drawing/2014/main" id="{AA887C6E-EE27-4AB4-8021-B1FBE5B83143}"/>
                    </a:ext>
                  </a:extLst>
                </p14:cNvPr>
                <p14:cNvContentPartPr/>
                <p14:nvPr/>
              </p14:nvContentPartPr>
              <p14:xfrm>
                <a:off x="1058898" y="3744464"/>
                <a:ext cx="551160" cy="190800"/>
              </p14:xfrm>
            </p:contentPart>
          </mc:Choice>
          <mc:Fallback>
            <p:pic>
              <p:nvPicPr>
                <p:cNvPr id="83" name="잉크 82">
                  <a:extLst>
                    <a:ext uri="{FF2B5EF4-FFF2-40B4-BE49-F238E27FC236}">
                      <a16:creationId xmlns:a16="http://schemas.microsoft.com/office/drawing/2014/main" id="{AA887C6E-EE27-4AB4-8021-B1FBE5B83143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22898" y="3708464"/>
                  <a:ext cx="62280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4" name="잉크 83">
                  <a:extLst>
                    <a:ext uri="{FF2B5EF4-FFF2-40B4-BE49-F238E27FC236}">
                      <a16:creationId xmlns:a16="http://schemas.microsoft.com/office/drawing/2014/main" id="{78348C29-3FBB-4517-99A8-E040C6013CA4}"/>
                    </a:ext>
                  </a:extLst>
                </p14:cNvPr>
                <p14:cNvContentPartPr/>
                <p14:nvPr/>
              </p14:nvContentPartPr>
              <p14:xfrm>
                <a:off x="1728138" y="3467624"/>
                <a:ext cx="311400" cy="214920"/>
              </p14:xfrm>
            </p:contentPart>
          </mc:Choice>
          <mc:Fallback>
            <p:pic>
              <p:nvPicPr>
                <p:cNvPr id="84" name="잉크 83">
                  <a:extLst>
                    <a:ext uri="{FF2B5EF4-FFF2-40B4-BE49-F238E27FC236}">
                      <a16:creationId xmlns:a16="http://schemas.microsoft.com/office/drawing/2014/main" id="{78348C29-3FBB-4517-99A8-E040C6013CA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692498" y="3431624"/>
                  <a:ext cx="3830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5" name="잉크 84">
                  <a:extLst>
                    <a:ext uri="{FF2B5EF4-FFF2-40B4-BE49-F238E27FC236}">
                      <a16:creationId xmlns:a16="http://schemas.microsoft.com/office/drawing/2014/main" id="{7CB1DD49-C2C7-42E1-A126-A0B16E73793F}"/>
                    </a:ext>
                  </a:extLst>
                </p14:cNvPr>
                <p14:cNvContentPartPr/>
                <p14:nvPr/>
              </p14:nvContentPartPr>
              <p14:xfrm>
                <a:off x="1795458" y="3581744"/>
                <a:ext cx="433440" cy="279360"/>
              </p14:xfrm>
            </p:contentPart>
          </mc:Choice>
          <mc:Fallback>
            <p:pic>
              <p:nvPicPr>
                <p:cNvPr id="85" name="잉크 84">
                  <a:extLst>
                    <a:ext uri="{FF2B5EF4-FFF2-40B4-BE49-F238E27FC236}">
                      <a16:creationId xmlns:a16="http://schemas.microsoft.com/office/drawing/2014/main" id="{7CB1DD49-C2C7-42E1-A126-A0B16E73793F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759818" y="3546104"/>
                  <a:ext cx="5050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6" name="잉크 85">
                  <a:extLst>
                    <a:ext uri="{FF2B5EF4-FFF2-40B4-BE49-F238E27FC236}">
                      <a16:creationId xmlns:a16="http://schemas.microsoft.com/office/drawing/2014/main" id="{0B99D3A8-0C3D-4639-BC57-0F4132790359}"/>
                    </a:ext>
                  </a:extLst>
                </p14:cNvPr>
                <p14:cNvContentPartPr/>
                <p14:nvPr/>
              </p14:nvContentPartPr>
              <p14:xfrm>
                <a:off x="1952778" y="3905024"/>
                <a:ext cx="129960" cy="167760"/>
              </p14:xfrm>
            </p:contentPart>
          </mc:Choice>
          <mc:Fallback>
            <p:pic>
              <p:nvPicPr>
                <p:cNvPr id="86" name="잉크 85">
                  <a:extLst>
                    <a:ext uri="{FF2B5EF4-FFF2-40B4-BE49-F238E27FC236}">
                      <a16:creationId xmlns:a16="http://schemas.microsoft.com/office/drawing/2014/main" id="{0B99D3A8-0C3D-4639-BC57-0F4132790359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917138" y="3869024"/>
                  <a:ext cx="20160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8" name="잉크 87">
                  <a:extLst>
                    <a:ext uri="{FF2B5EF4-FFF2-40B4-BE49-F238E27FC236}">
                      <a16:creationId xmlns:a16="http://schemas.microsoft.com/office/drawing/2014/main" id="{3DFCD072-F7F8-48C4-A456-FB365C9733F8}"/>
                    </a:ext>
                  </a:extLst>
                </p14:cNvPr>
                <p14:cNvContentPartPr/>
                <p14:nvPr/>
              </p14:nvContentPartPr>
              <p14:xfrm>
                <a:off x="5285658" y="3206264"/>
                <a:ext cx="360" cy="360"/>
              </p14:xfrm>
            </p:contentPart>
          </mc:Choice>
          <mc:Fallback>
            <p:pic>
              <p:nvPicPr>
                <p:cNvPr id="88" name="잉크 87">
                  <a:extLst>
                    <a:ext uri="{FF2B5EF4-FFF2-40B4-BE49-F238E27FC236}">
                      <a16:creationId xmlns:a16="http://schemas.microsoft.com/office/drawing/2014/main" id="{3DFCD072-F7F8-48C4-A456-FB365C9733F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249658" y="3170624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9" name="잉크 88">
                  <a:extLst>
                    <a:ext uri="{FF2B5EF4-FFF2-40B4-BE49-F238E27FC236}">
                      <a16:creationId xmlns:a16="http://schemas.microsoft.com/office/drawing/2014/main" id="{3B3E71EE-27F0-49B4-A9FC-EF2A2E4ABA3A}"/>
                    </a:ext>
                  </a:extLst>
                </p14:cNvPr>
                <p14:cNvContentPartPr/>
                <p14:nvPr/>
              </p14:nvContentPartPr>
              <p14:xfrm>
                <a:off x="5291418" y="3168464"/>
                <a:ext cx="26640" cy="83520"/>
              </p14:xfrm>
            </p:contentPart>
          </mc:Choice>
          <mc:Fallback>
            <p:pic>
              <p:nvPicPr>
                <p:cNvPr id="89" name="잉크 88">
                  <a:extLst>
                    <a:ext uri="{FF2B5EF4-FFF2-40B4-BE49-F238E27FC236}">
                      <a16:creationId xmlns:a16="http://schemas.microsoft.com/office/drawing/2014/main" id="{3B3E71EE-27F0-49B4-A9FC-EF2A2E4ABA3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255778" y="3132824"/>
                  <a:ext cx="9828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91" name="잉크 90">
                  <a:extLst>
                    <a:ext uri="{FF2B5EF4-FFF2-40B4-BE49-F238E27FC236}">
                      <a16:creationId xmlns:a16="http://schemas.microsoft.com/office/drawing/2014/main" id="{7D14DD2A-3295-441E-9906-8AF726528FF1}"/>
                    </a:ext>
                  </a:extLst>
                </p14:cNvPr>
                <p14:cNvContentPartPr/>
                <p14:nvPr/>
              </p14:nvContentPartPr>
              <p14:xfrm>
                <a:off x="2346978" y="3218864"/>
                <a:ext cx="2939040" cy="1165320"/>
              </p14:xfrm>
            </p:contentPart>
          </mc:Choice>
          <mc:Fallback>
            <p:pic>
              <p:nvPicPr>
                <p:cNvPr id="91" name="잉크 90">
                  <a:extLst>
                    <a:ext uri="{FF2B5EF4-FFF2-40B4-BE49-F238E27FC236}">
                      <a16:creationId xmlns:a16="http://schemas.microsoft.com/office/drawing/2014/main" id="{7D14DD2A-3295-441E-9906-8AF726528FF1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310978" y="3182864"/>
                  <a:ext cx="3010680" cy="12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92" name="잉크 91">
                  <a:extLst>
                    <a:ext uri="{FF2B5EF4-FFF2-40B4-BE49-F238E27FC236}">
                      <a16:creationId xmlns:a16="http://schemas.microsoft.com/office/drawing/2014/main" id="{999CE05F-DB14-418C-9C7B-D3DC8A22D18E}"/>
                    </a:ext>
                  </a:extLst>
                </p14:cNvPr>
                <p14:cNvContentPartPr/>
                <p14:nvPr/>
              </p14:nvContentPartPr>
              <p14:xfrm>
                <a:off x="1089498" y="4237304"/>
                <a:ext cx="227520" cy="253080"/>
              </p14:xfrm>
            </p:contentPart>
          </mc:Choice>
          <mc:Fallback>
            <p:pic>
              <p:nvPicPr>
                <p:cNvPr id="92" name="잉크 91">
                  <a:extLst>
                    <a:ext uri="{FF2B5EF4-FFF2-40B4-BE49-F238E27FC236}">
                      <a16:creationId xmlns:a16="http://schemas.microsoft.com/office/drawing/2014/main" id="{999CE05F-DB14-418C-9C7B-D3DC8A22D18E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53858" y="4201664"/>
                  <a:ext cx="29916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93" name="잉크 92">
                  <a:extLst>
                    <a:ext uri="{FF2B5EF4-FFF2-40B4-BE49-F238E27FC236}">
                      <a16:creationId xmlns:a16="http://schemas.microsoft.com/office/drawing/2014/main" id="{36AFC891-661B-46A1-BAEA-64B5590B8870}"/>
                    </a:ext>
                  </a:extLst>
                </p14:cNvPr>
                <p14:cNvContentPartPr/>
                <p14:nvPr/>
              </p14:nvContentPartPr>
              <p14:xfrm>
                <a:off x="1032258" y="4458704"/>
                <a:ext cx="322200" cy="238680"/>
              </p14:xfrm>
            </p:contentPart>
          </mc:Choice>
          <mc:Fallback>
            <p:pic>
              <p:nvPicPr>
                <p:cNvPr id="93" name="잉크 92">
                  <a:extLst>
                    <a:ext uri="{FF2B5EF4-FFF2-40B4-BE49-F238E27FC236}">
                      <a16:creationId xmlns:a16="http://schemas.microsoft.com/office/drawing/2014/main" id="{36AFC891-661B-46A1-BAEA-64B5590B887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996618" y="4422704"/>
                  <a:ext cx="3938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4" name="잉크 93">
                  <a:extLst>
                    <a:ext uri="{FF2B5EF4-FFF2-40B4-BE49-F238E27FC236}">
                      <a16:creationId xmlns:a16="http://schemas.microsoft.com/office/drawing/2014/main" id="{326AF459-EA38-4896-A5F9-DFA560859173}"/>
                    </a:ext>
                  </a:extLst>
                </p14:cNvPr>
                <p14:cNvContentPartPr/>
                <p14:nvPr/>
              </p14:nvContentPartPr>
              <p14:xfrm>
                <a:off x="1138458" y="4807544"/>
                <a:ext cx="126720" cy="103320"/>
              </p14:xfrm>
            </p:contentPart>
          </mc:Choice>
          <mc:Fallback>
            <p:pic>
              <p:nvPicPr>
                <p:cNvPr id="94" name="잉크 93">
                  <a:extLst>
                    <a:ext uri="{FF2B5EF4-FFF2-40B4-BE49-F238E27FC236}">
                      <a16:creationId xmlns:a16="http://schemas.microsoft.com/office/drawing/2014/main" id="{326AF459-EA38-4896-A5F9-DFA560859173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102818" y="4771544"/>
                  <a:ext cx="1983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5" name="잉크 94">
                  <a:extLst>
                    <a:ext uri="{FF2B5EF4-FFF2-40B4-BE49-F238E27FC236}">
                      <a16:creationId xmlns:a16="http://schemas.microsoft.com/office/drawing/2014/main" id="{F73D14A0-4D43-45B3-B075-037D0729115E}"/>
                    </a:ext>
                  </a:extLst>
                </p14:cNvPr>
                <p14:cNvContentPartPr/>
                <p14:nvPr/>
              </p14:nvContentPartPr>
              <p14:xfrm>
                <a:off x="1565418" y="4207424"/>
                <a:ext cx="340200" cy="313920"/>
              </p14:xfrm>
            </p:contentPart>
          </mc:Choice>
          <mc:Fallback>
            <p:pic>
              <p:nvPicPr>
                <p:cNvPr id="95" name="잉크 94">
                  <a:extLst>
                    <a:ext uri="{FF2B5EF4-FFF2-40B4-BE49-F238E27FC236}">
                      <a16:creationId xmlns:a16="http://schemas.microsoft.com/office/drawing/2014/main" id="{F73D14A0-4D43-45B3-B075-037D0729115E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529418" y="4171424"/>
                  <a:ext cx="41184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7" name="잉크 96">
                  <a:extLst>
                    <a:ext uri="{FF2B5EF4-FFF2-40B4-BE49-F238E27FC236}">
                      <a16:creationId xmlns:a16="http://schemas.microsoft.com/office/drawing/2014/main" id="{322E2C69-D700-4AFD-92F2-8A91930DD94D}"/>
                    </a:ext>
                  </a:extLst>
                </p14:cNvPr>
                <p14:cNvContentPartPr/>
                <p14:nvPr/>
              </p14:nvContentPartPr>
              <p14:xfrm>
                <a:off x="1578018" y="4550504"/>
                <a:ext cx="326880" cy="146880"/>
              </p14:xfrm>
            </p:contentPart>
          </mc:Choice>
          <mc:Fallback>
            <p:pic>
              <p:nvPicPr>
                <p:cNvPr id="97" name="잉크 96">
                  <a:extLst>
                    <a:ext uri="{FF2B5EF4-FFF2-40B4-BE49-F238E27FC236}">
                      <a16:creationId xmlns:a16="http://schemas.microsoft.com/office/drawing/2014/main" id="{322E2C69-D700-4AFD-92F2-8A91930DD94D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542378" y="4514504"/>
                  <a:ext cx="3985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98" name="잉크 97">
                  <a:extLst>
                    <a:ext uri="{FF2B5EF4-FFF2-40B4-BE49-F238E27FC236}">
                      <a16:creationId xmlns:a16="http://schemas.microsoft.com/office/drawing/2014/main" id="{B3729437-D5EA-489B-84BD-C5F625CF71A6}"/>
                    </a:ext>
                  </a:extLst>
                </p14:cNvPr>
                <p14:cNvContentPartPr/>
                <p14:nvPr/>
              </p14:nvContentPartPr>
              <p14:xfrm>
                <a:off x="1722738" y="4609184"/>
                <a:ext cx="43200" cy="186840"/>
              </p14:xfrm>
            </p:contentPart>
          </mc:Choice>
          <mc:Fallback>
            <p:pic>
              <p:nvPicPr>
                <p:cNvPr id="98" name="잉크 97">
                  <a:extLst>
                    <a:ext uri="{FF2B5EF4-FFF2-40B4-BE49-F238E27FC236}">
                      <a16:creationId xmlns:a16="http://schemas.microsoft.com/office/drawing/2014/main" id="{B3729437-D5EA-489B-84BD-C5F625CF71A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686738" y="4573184"/>
                  <a:ext cx="11484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00" name="잉크 99">
                  <a:extLst>
                    <a:ext uri="{FF2B5EF4-FFF2-40B4-BE49-F238E27FC236}">
                      <a16:creationId xmlns:a16="http://schemas.microsoft.com/office/drawing/2014/main" id="{8682D312-BAEE-4940-8FAB-ECBD5DD8D857}"/>
                    </a:ext>
                  </a:extLst>
                </p14:cNvPr>
                <p14:cNvContentPartPr/>
                <p14:nvPr/>
              </p14:nvContentPartPr>
              <p14:xfrm>
                <a:off x="4960938" y="3656984"/>
                <a:ext cx="76680" cy="101880"/>
              </p14:xfrm>
            </p:contentPart>
          </mc:Choice>
          <mc:Fallback>
            <p:pic>
              <p:nvPicPr>
                <p:cNvPr id="100" name="잉크 99">
                  <a:extLst>
                    <a:ext uri="{FF2B5EF4-FFF2-40B4-BE49-F238E27FC236}">
                      <a16:creationId xmlns:a16="http://schemas.microsoft.com/office/drawing/2014/main" id="{8682D312-BAEE-4940-8FAB-ECBD5DD8D857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924938" y="3621344"/>
                  <a:ext cx="1483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01" name="잉크 100">
                  <a:extLst>
                    <a:ext uri="{FF2B5EF4-FFF2-40B4-BE49-F238E27FC236}">
                      <a16:creationId xmlns:a16="http://schemas.microsoft.com/office/drawing/2014/main" id="{CEC6A751-01DB-4738-BEC8-BA379210AD86}"/>
                    </a:ext>
                  </a:extLst>
                </p14:cNvPr>
                <p14:cNvContentPartPr/>
                <p14:nvPr/>
              </p14:nvContentPartPr>
              <p14:xfrm>
                <a:off x="2381178" y="3707384"/>
                <a:ext cx="2579040" cy="1316160"/>
              </p14:xfrm>
            </p:contentPart>
          </mc:Choice>
          <mc:Fallback>
            <p:pic>
              <p:nvPicPr>
                <p:cNvPr id="101" name="잉크 100">
                  <a:extLst>
                    <a:ext uri="{FF2B5EF4-FFF2-40B4-BE49-F238E27FC236}">
                      <a16:creationId xmlns:a16="http://schemas.microsoft.com/office/drawing/2014/main" id="{CEC6A751-01DB-4738-BEC8-BA379210AD86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345178" y="3671384"/>
                  <a:ext cx="2650680" cy="13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03" name="잉크 102">
                  <a:extLst>
                    <a:ext uri="{FF2B5EF4-FFF2-40B4-BE49-F238E27FC236}">
                      <a16:creationId xmlns:a16="http://schemas.microsoft.com/office/drawing/2014/main" id="{B92826A1-078A-4D96-BB1A-401902AED095}"/>
                    </a:ext>
                  </a:extLst>
                </p14:cNvPr>
                <p14:cNvContentPartPr/>
                <p14:nvPr/>
              </p14:nvContentPartPr>
              <p14:xfrm>
                <a:off x="1232778" y="5044784"/>
                <a:ext cx="173160" cy="169200"/>
              </p14:xfrm>
            </p:contentPart>
          </mc:Choice>
          <mc:Fallback>
            <p:pic>
              <p:nvPicPr>
                <p:cNvPr id="103" name="잉크 102">
                  <a:extLst>
                    <a:ext uri="{FF2B5EF4-FFF2-40B4-BE49-F238E27FC236}">
                      <a16:creationId xmlns:a16="http://schemas.microsoft.com/office/drawing/2014/main" id="{B92826A1-078A-4D96-BB1A-401902AED09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196778" y="5008784"/>
                  <a:ext cx="2448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4" name="잉크 103">
                  <a:extLst>
                    <a:ext uri="{FF2B5EF4-FFF2-40B4-BE49-F238E27FC236}">
                      <a16:creationId xmlns:a16="http://schemas.microsoft.com/office/drawing/2014/main" id="{F07C9D30-ABD3-4023-BE57-EC291ED86F50}"/>
                    </a:ext>
                  </a:extLst>
                </p14:cNvPr>
                <p14:cNvContentPartPr/>
                <p14:nvPr/>
              </p14:nvContentPartPr>
              <p14:xfrm>
                <a:off x="1519698" y="4934984"/>
                <a:ext cx="21240" cy="288720"/>
              </p14:xfrm>
            </p:contentPart>
          </mc:Choice>
          <mc:Fallback>
            <p:pic>
              <p:nvPicPr>
                <p:cNvPr id="104" name="잉크 103">
                  <a:extLst>
                    <a:ext uri="{FF2B5EF4-FFF2-40B4-BE49-F238E27FC236}">
                      <a16:creationId xmlns:a16="http://schemas.microsoft.com/office/drawing/2014/main" id="{F07C9D30-ABD3-4023-BE57-EC291ED86F50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484058" y="4898984"/>
                  <a:ext cx="92880" cy="36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05" name="잉크 104">
                  <a:extLst>
                    <a:ext uri="{FF2B5EF4-FFF2-40B4-BE49-F238E27FC236}">
                      <a16:creationId xmlns:a16="http://schemas.microsoft.com/office/drawing/2014/main" id="{77723267-3695-4156-B5A9-E88989181AED}"/>
                    </a:ext>
                  </a:extLst>
                </p14:cNvPr>
                <p14:cNvContentPartPr/>
                <p14:nvPr/>
              </p14:nvContentPartPr>
              <p14:xfrm>
                <a:off x="1327098" y="5334584"/>
                <a:ext cx="165960" cy="112680"/>
              </p14:xfrm>
            </p:contentPart>
          </mc:Choice>
          <mc:Fallback>
            <p:pic>
              <p:nvPicPr>
                <p:cNvPr id="105" name="잉크 104">
                  <a:extLst>
                    <a:ext uri="{FF2B5EF4-FFF2-40B4-BE49-F238E27FC236}">
                      <a16:creationId xmlns:a16="http://schemas.microsoft.com/office/drawing/2014/main" id="{77723267-3695-4156-B5A9-E88989181AED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291458" y="5298944"/>
                  <a:ext cx="2376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06" name="잉크 105">
                  <a:extLst>
                    <a:ext uri="{FF2B5EF4-FFF2-40B4-BE49-F238E27FC236}">
                      <a16:creationId xmlns:a16="http://schemas.microsoft.com/office/drawing/2014/main" id="{EB9FA4B9-F22B-4988-9476-9570CE46B0D8}"/>
                    </a:ext>
                  </a:extLst>
                </p14:cNvPr>
                <p14:cNvContentPartPr/>
                <p14:nvPr/>
              </p14:nvContentPartPr>
              <p14:xfrm>
                <a:off x="1677738" y="4985384"/>
                <a:ext cx="148680" cy="200520"/>
              </p14:xfrm>
            </p:contentPart>
          </mc:Choice>
          <mc:Fallback>
            <p:pic>
              <p:nvPicPr>
                <p:cNvPr id="106" name="잉크 105">
                  <a:extLst>
                    <a:ext uri="{FF2B5EF4-FFF2-40B4-BE49-F238E27FC236}">
                      <a16:creationId xmlns:a16="http://schemas.microsoft.com/office/drawing/2014/main" id="{EB9FA4B9-F22B-4988-9476-9570CE46B0D8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642098" y="4949384"/>
                  <a:ext cx="2203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07" name="잉크 106">
                  <a:extLst>
                    <a:ext uri="{FF2B5EF4-FFF2-40B4-BE49-F238E27FC236}">
                      <a16:creationId xmlns:a16="http://schemas.microsoft.com/office/drawing/2014/main" id="{B2FC9D40-1460-4BD5-BF4D-8FED901D86E2}"/>
                    </a:ext>
                  </a:extLst>
                </p14:cNvPr>
                <p14:cNvContentPartPr/>
                <p14:nvPr/>
              </p14:nvContentPartPr>
              <p14:xfrm>
                <a:off x="1919658" y="4922024"/>
                <a:ext cx="119880" cy="219960"/>
              </p14:xfrm>
            </p:contentPart>
          </mc:Choice>
          <mc:Fallback>
            <p:pic>
              <p:nvPicPr>
                <p:cNvPr id="107" name="잉크 106">
                  <a:extLst>
                    <a:ext uri="{FF2B5EF4-FFF2-40B4-BE49-F238E27FC236}">
                      <a16:creationId xmlns:a16="http://schemas.microsoft.com/office/drawing/2014/main" id="{B2FC9D40-1460-4BD5-BF4D-8FED901D86E2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884018" y="4886384"/>
                  <a:ext cx="1915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08" name="잉크 107">
                  <a:extLst>
                    <a:ext uri="{FF2B5EF4-FFF2-40B4-BE49-F238E27FC236}">
                      <a16:creationId xmlns:a16="http://schemas.microsoft.com/office/drawing/2014/main" id="{87C90578-8B7E-4226-ABD4-6485AAE35259}"/>
                    </a:ext>
                  </a:extLst>
                </p14:cNvPr>
                <p14:cNvContentPartPr/>
                <p14:nvPr/>
              </p14:nvContentPartPr>
              <p14:xfrm>
                <a:off x="1740018" y="5285624"/>
                <a:ext cx="176040" cy="78840"/>
              </p14:xfrm>
            </p:contentPart>
          </mc:Choice>
          <mc:Fallback>
            <p:pic>
              <p:nvPicPr>
                <p:cNvPr id="108" name="잉크 107">
                  <a:extLst>
                    <a:ext uri="{FF2B5EF4-FFF2-40B4-BE49-F238E27FC236}">
                      <a16:creationId xmlns:a16="http://schemas.microsoft.com/office/drawing/2014/main" id="{87C90578-8B7E-4226-ABD4-6485AAE3525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704378" y="5249984"/>
                  <a:ext cx="2476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10" name="잉크 109">
                  <a:extLst>
                    <a:ext uri="{FF2B5EF4-FFF2-40B4-BE49-F238E27FC236}">
                      <a16:creationId xmlns:a16="http://schemas.microsoft.com/office/drawing/2014/main" id="{08B97DAB-2076-4280-9CC8-5239B9733667}"/>
                    </a:ext>
                  </a:extLst>
                </p14:cNvPr>
                <p14:cNvContentPartPr/>
                <p14:nvPr/>
              </p14:nvContentPartPr>
              <p14:xfrm>
                <a:off x="4951938" y="4283384"/>
                <a:ext cx="40320" cy="60840"/>
              </p14:xfrm>
            </p:contentPart>
          </mc:Choice>
          <mc:Fallback>
            <p:pic>
              <p:nvPicPr>
                <p:cNvPr id="110" name="잉크 109">
                  <a:extLst>
                    <a:ext uri="{FF2B5EF4-FFF2-40B4-BE49-F238E27FC236}">
                      <a16:creationId xmlns:a16="http://schemas.microsoft.com/office/drawing/2014/main" id="{08B97DAB-2076-4280-9CC8-5239B9733667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915938" y="4247744"/>
                  <a:ext cx="11196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11" name="잉크 110">
                  <a:extLst>
                    <a:ext uri="{FF2B5EF4-FFF2-40B4-BE49-F238E27FC236}">
                      <a16:creationId xmlns:a16="http://schemas.microsoft.com/office/drawing/2014/main" id="{76260B91-9A82-4173-9991-887709DF38DD}"/>
                    </a:ext>
                  </a:extLst>
                </p14:cNvPr>
                <p14:cNvContentPartPr/>
                <p14:nvPr/>
              </p14:nvContentPartPr>
              <p14:xfrm>
                <a:off x="2318178" y="4333784"/>
                <a:ext cx="2604600" cy="1224000"/>
              </p14:xfrm>
            </p:contentPart>
          </mc:Choice>
          <mc:Fallback>
            <p:pic>
              <p:nvPicPr>
                <p:cNvPr id="111" name="잉크 110">
                  <a:extLst>
                    <a:ext uri="{FF2B5EF4-FFF2-40B4-BE49-F238E27FC236}">
                      <a16:creationId xmlns:a16="http://schemas.microsoft.com/office/drawing/2014/main" id="{76260B91-9A82-4173-9991-887709DF38DD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282538" y="4297784"/>
                  <a:ext cx="2676240" cy="129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13" name="잉크 112">
                  <a:extLst>
                    <a:ext uri="{FF2B5EF4-FFF2-40B4-BE49-F238E27FC236}">
                      <a16:creationId xmlns:a16="http://schemas.microsoft.com/office/drawing/2014/main" id="{DA18D452-29B3-4F94-BC62-C626EBF909CA}"/>
                    </a:ext>
                  </a:extLst>
                </p14:cNvPr>
                <p14:cNvContentPartPr/>
                <p14:nvPr/>
              </p14:nvContentPartPr>
              <p14:xfrm>
                <a:off x="1189578" y="5560664"/>
                <a:ext cx="375120" cy="197640"/>
              </p14:xfrm>
            </p:contentPart>
          </mc:Choice>
          <mc:Fallback>
            <p:pic>
              <p:nvPicPr>
                <p:cNvPr id="113" name="잉크 112">
                  <a:extLst>
                    <a:ext uri="{FF2B5EF4-FFF2-40B4-BE49-F238E27FC236}">
                      <a16:creationId xmlns:a16="http://schemas.microsoft.com/office/drawing/2014/main" id="{DA18D452-29B3-4F94-BC62-C626EBF909CA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53578" y="5524664"/>
                  <a:ext cx="44676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14" name="잉크 113">
                  <a:extLst>
                    <a:ext uri="{FF2B5EF4-FFF2-40B4-BE49-F238E27FC236}">
                      <a16:creationId xmlns:a16="http://schemas.microsoft.com/office/drawing/2014/main" id="{D050466B-3242-41FB-A239-6418E3466FA2}"/>
                    </a:ext>
                  </a:extLst>
                </p14:cNvPr>
                <p14:cNvContentPartPr/>
                <p14:nvPr/>
              </p14:nvContentPartPr>
              <p14:xfrm>
                <a:off x="1602858" y="5482184"/>
                <a:ext cx="178560" cy="266040"/>
              </p14:xfrm>
            </p:contentPart>
          </mc:Choice>
          <mc:Fallback>
            <p:pic>
              <p:nvPicPr>
                <p:cNvPr id="114" name="잉크 113">
                  <a:extLst>
                    <a:ext uri="{FF2B5EF4-FFF2-40B4-BE49-F238E27FC236}">
                      <a16:creationId xmlns:a16="http://schemas.microsoft.com/office/drawing/2014/main" id="{D050466B-3242-41FB-A239-6418E3466FA2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566858" y="5446184"/>
                  <a:ext cx="25020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15" name="잉크 114">
                  <a:extLst>
                    <a:ext uri="{FF2B5EF4-FFF2-40B4-BE49-F238E27FC236}">
                      <a16:creationId xmlns:a16="http://schemas.microsoft.com/office/drawing/2014/main" id="{C6739814-CE7D-4999-81C5-BCEDC187751F}"/>
                    </a:ext>
                  </a:extLst>
                </p14:cNvPr>
                <p14:cNvContentPartPr/>
                <p14:nvPr/>
              </p14:nvContentPartPr>
              <p14:xfrm>
                <a:off x="1629858" y="5786024"/>
                <a:ext cx="113400" cy="139680"/>
              </p14:xfrm>
            </p:contentPart>
          </mc:Choice>
          <mc:Fallback>
            <p:pic>
              <p:nvPicPr>
                <p:cNvPr id="115" name="잉크 114">
                  <a:extLst>
                    <a:ext uri="{FF2B5EF4-FFF2-40B4-BE49-F238E27FC236}">
                      <a16:creationId xmlns:a16="http://schemas.microsoft.com/office/drawing/2014/main" id="{C6739814-CE7D-4999-81C5-BCEDC187751F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593858" y="5750384"/>
                  <a:ext cx="185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16" name="잉크 115">
                  <a:extLst>
                    <a:ext uri="{FF2B5EF4-FFF2-40B4-BE49-F238E27FC236}">
                      <a16:creationId xmlns:a16="http://schemas.microsoft.com/office/drawing/2014/main" id="{BA2FA22C-36C6-417F-8D59-63F686590AD4}"/>
                    </a:ext>
                  </a:extLst>
                </p14:cNvPr>
                <p14:cNvContentPartPr/>
                <p14:nvPr/>
              </p14:nvContentPartPr>
              <p14:xfrm>
                <a:off x="1931898" y="5408384"/>
                <a:ext cx="132840" cy="80640"/>
              </p14:xfrm>
            </p:contentPart>
          </mc:Choice>
          <mc:Fallback>
            <p:pic>
              <p:nvPicPr>
                <p:cNvPr id="116" name="잉크 115">
                  <a:extLst>
                    <a:ext uri="{FF2B5EF4-FFF2-40B4-BE49-F238E27FC236}">
                      <a16:creationId xmlns:a16="http://schemas.microsoft.com/office/drawing/2014/main" id="{BA2FA22C-36C6-417F-8D59-63F686590AD4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895898" y="5372384"/>
                  <a:ext cx="2044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17" name="잉크 116">
                  <a:extLst>
                    <a:ext uri="{FF2B5EF4-FFF2-40B4-BE49-F238E27FC236}">
                      <a16:creationId xmlns:a16="http://schemas.microsoft.com/office/drawing/2014/main" id="{43B22B8D-1E5A-4E55-B0D6-F2DE57B4FFEE}"/>
                    </a:ext>
                  </a:extLst>
                </p14:cNvPr>
                <p14:cNvContentPartPr/>
                <p14:nvPr/>
              </p14:nvContentPartPr>
              <p14:xfrm>
                <a:off x="1878618" y="5586224"/>
                <a:ext cx="225360" cy="360"/>
              </p14:xfrm>
            </p:contentPart>
          </mc:Choice>
          <mc:Fallback>
            <p:pic>
              <p:nvPicPr>
                <p:cNvPr id="117" name="잉크 116">
                  <a:extLst>
                    <a:ext uri="{FF2B5EF4-FFF2-40B4-BE49-F238E27FC236}">
                      <a16:creationId xmlns:a16="http://schemas.microsoft.com/office/drawing/2014/main" id="{43B22B8D-1E5A-4E55-B0D6-F2DE57B4FFEE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842978" y="5550584"/>
                  <a:ext cx="297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18" name="잉크 117">
                  <a:extLst>
                    <a:ext uri="{FF2B5EF4-FFF2-40B4-BE49-F238E27FC236}">
                      <a16:creationId xmlns:a16="http://schemas.microsoft.com/office/drawing/2014/main" id="{8D9536C4-0A4D-4CF0-9E6C-59EABCF1A604}"/>
                    </a:ext>
                  </a:extLst>
                </p14:cNvPr>
                <p14:cNvContentPartPr/>
                <p14:nvPr/>
              </p14:nvContentPartPr>
              <p14:xfrm>
                <a:off x="1916058" y="5674064"/>
                <a:ext cx="252000" cy="177480"/>
              </p14:xfrm>
            </p:contentPart>
          </mc:Choice>
          <mc:Fallback>
            <p:pic>
              <p:nvPicPr>
                <p:cNvPr id="118" name="잉크 117">
                  <a:extLst>
                    <a:ext uri="{FF2B5EF4-FFF2-40B4-BE49-F238E27FC236}">
                      <a16:creationId xmlns:a16="http://schemas.microsoft.com/office/drawing/2014/main" id="{8D9536C4-0A4D-4CF0-9E6C-59EABCF1A604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880418" y="5638424"/>
                  <a:ext cx="32364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19" name="잉크 118">
                  <a:extLst>
                    <a:ext uri="{FF2B5EF4-FFF2-40B4-BE49-F238E27FC236}">
                      <a16:creationId xmlns:a16="http://schemas.microsoft.com/office/drawing/2014/main" id="{652E1F44-7DC8-4932-AB50-6C81C862B0C1}"/>
                    </a:ext>
                  </a:extLst>
                </p14:cNvPr>
                <p14:cNvContentPartPr/>
                <p14:nvPr/>
              </p14:nvContentPartPr>
              <p14:xfrm>
                <a:off x="1966458" y="5749304"/>
                <a:ext cx="186840" cy="360"/>
              </p14:xfrm>
            </p:contentPart>
          </mc:Choice>
          <mc:Fallback>
            <p:pic>
              <p:nvPicPr>
                <p:cNvPr id="119" name="잉크 118">
                  <a:extLst>
                    <a:ext uri="{FF2B5EF4-FFF2-40B4-BE49-F238E27FC236}">
                      <a16:creationId xmlns:a16="http://schemas.microsoft.com/office/drawing/2014/main" id="{652E1F44-7DC8-4932-AB50-6C81C862B0C1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1930458" y="5713304"/>
                  <a:ext cx="2584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21" name="잉크 120">
                  <a:extLst>
                    <a:ext uri="{FF2B5EF4-FFF2-40B4-BE49-F238E27FC236}">
                      <a16:creationId xmlns:a16="http://schemas.microsoft.com/office/drawing/2014/main" id="{0609B0DE-53A7-43A7-9116-50490B427993}"/>
                    </a:ext>
                  </a:extLst>
                </p14:cNvPr>
                <p14:cNvContentPartPr/>
                <p14:nvPr/>
              </p14:nvContentPartPr>
              <p14:xfrm>
                <a:off x="4886778" y="4834544"/>
                <a:ext cx="60840" cy="50040"/>
              </p14:xfrm>
            </p:contentPart>
          </mc:Choice>
          <mc:Fallback>
            <p:pic>
              <p:nvPicPr>
                <p:cNvPr id="121" name="잉크 120">
                  <a:extLst>
                    <a:ext uri="{FF2B5EF4-FFF2-40B4-BE49-F238E27FC236}">
                      <a16:creationId xmlns:a16="http://schemas.microsoft.com/office/drawing/2014/main" id="{0609B0DE-53A7-43A7-9116-50490B427993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851138" y="4798544"/>
                  <a:ext cx="13248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24" name="잉크 123">
                  <a:extLst>
                    <a:ext uri="{FF2B5EF4-FFF2-40B4-BE49-F238E27FC236}">
                      <a16:creationId xmlns:a16="http://schemas.microsoft.com/office/drawing/2014/main" id="{80E7419A-7DD0-40FD-8748-C351CEF1FDFC}"/>
                    </a:ext>
                  </a:extLst>
                </p14:cNvPr>
                <p14:cNvContentPartPr/>
                <p14:nvPr/>
              </p14:nvContentPartPr>
              <p14:xfrm>
                <a:off x="838578" y="6011744"/>
                <a:ext cx="140400" cy="106200"/>
              </p14:xfrm>
            </p:contentPart>
          </mc:Choice>
          <mc:Fallback>
            <p:pic>
              <p:nvPicPr>
                <p:cNvPr id="124" name="잉크 123">
                  <a:extLst>
                    <a:ext uri="{FF2B5EF4-FFF2-40B4-BE49-F238E27FC236}">
                      <a16:creationId xmlns:a16="http://schemas.microsoft.com/office/drawing/2014/main" id="{80E7419A-7DD0-40FD-8748-C351CEF1FDFC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02938" y="5976104"/>
                  <a:ext cx="2120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25" name="잉크 124">
                  <a:extLst>
                    <a:ext uri="{FF2B5EF4-FFF2-40B4-BE49-F238E27FC236}">
                      <a16:creationId xmlns:a16="http://schemas.microsoft.com/office/drawing/2014/main" id="{9466FA28-DC46-4D7B-85A8-0049991621B6}"/>
                    </a:ext>
                  </a:extLst>
                </p14:cNvPr>
                <p14:cNvContentPartPr/>
                <p14:nvPr/>
              </p14:nvContentPartPr>
              <p14:xfrm>
                <a:off x="782778" y="6045224"/>
                <a:ext cx="417960" cy="244080"/>
              </p14:xfrm>
            </p:contentPart>
          </mc:Choice>
          <mc:Fallback>
            <p:pic>
              <p:nvPicPr>
                <p:cNvPr id="125" name="잉크 124">
                  <a:extLst>
                    <a:ext uri="{FF2B5EF4-FFF2-40B4-BE49-F238E27FC236}">
                      <a16:creationId xmlns:a16="http://schemas.microsoft.com/office/drawing/2014/main" id="{9466FA28-DC46-4D7B-85A8-0049991621B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47138" y="6009224"/>
                  <a:ext cx="48960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26" name="잉크 125">
                  <a:extLst>
                    <a:ext uri="{FF2B5EF4-FFF2-40B4-BE49-F238E27FC236}">
                      <a16:creationId xmlns:a16="http://schemas.microsoft.com/office/drawing/2014/main" id="{A3D09B59-D545-4670-A798-F073491E3278}"/>
                    </a:ext>
                  </a:extLst>
                </p14:cNvPr>
                <p14:cNvContentPartPr/>
                <p14:nvPr/>
              </p14:nvContentPartPr>
              <p14:xfrm>
                <a:off x="932898" y="6350504"/>
                <a:ext cx="77400" cy="114480"/>
              </p14:xfrm>
            </p:contentPart>
          </mc:Choice>
          <mc:Fallback>
            <p:pic>
              <p:nvPicPr>
                <p:cNvPr id="126" name="잉크 125">
                  <a:extLst>
                    <a:ext uri="{FF2B5EF4-FFF2-40B4-BE49-F238E27FC236}">
                      <a16:creationId xmlns:a16="http://schemas.microsoft.com/office/drawing/2014/main" id="{A3D09B59-D545-4670-A798-F073491E3278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97258" y="6314504"/>
                  <a:ext cx="1490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27" name="잉크 126">
                  <a:extLst>
                    <a:ext uri="{FF2B5EF4-FFF2-40B4-BE49-F238E27FC236}">
                      <a16:creationId xmlns:a16="http://schemas.microsoft.com/office/drawing/2014/main" id="{D777EF94-3AF0-43E1-9C45-B345627CFBE6}"/>
                    </a:ext>
                  </a:extLst>
                </p14:cNvPr>
                <p14:cNvContentPartPr/>
                <p14:nvPr/>
              </p14:nvContentPartPr>
              <p14:xfrm>
                <a:off x="1302258" y="6023264"/>
                <a:ext cx="172440" cy="189360"/>
              </p14:xfrm>
            </p:contentPart>
          </mc:Choice>
          <mc:Fallback>
            <p:pic>
              <p:nvPicPr>
                <p:cNvPr id="127" name="잉크 126">
                  <a:extLst>
                    <a:ext uri="{FF2B5EF4-FFF2-40B4-BE49-F238E27FC236}">
                      <a16:creationId xmlns:a16="http://schemas.microsoft.com/office/drawing/2014/main" id="{D777EF94-3AF0-43E1-9C45-B345627CFBE6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266258" y="5987624"/>
                  <a:ext cx="24408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28" name="잉크 127">
                  <a:extLst>
                    <a:ext uri="{FF2B5EF4-FFF2-40B4-BE49-F238E27FC236}">
                      <a16:creationId xmlns:a16="http://schemas.microsoft.com/office/drawing/2014/main" id="{CFAD5334-9BD0-4DF2-BCEC-6FDD83CF0195}"/>
                    </a:ext>
                  </a:extLst>
                </p14:cNvPr>
                <p14:cNvContentPartPr/>
                <p14:nvPr/>
              </p14:nvContentPartPr>
              <p14:xfrm>
                <a:off x="1277418" y="6294704"/>
                <a:ext cx="253440" cy="30960"/>
              </p14:xfrm>
            </p:contentPart>
          </mc:Choice>
          <mc:Fallback>
            <p:pic>
              <p:nvPicPr>
                <p:cNvPr id="128" name="잉크 127">
                  <a:extLst>
                    <a:ext uri="{FF2B5EF4-FFF2-40B4-BE49-F238E27FC236}">
                      <a16:creationId xmlns:a16="http://schemas.microsoft.com/office/drawing/2014/main" id="{CFAD5334-9BD0-4DF2-BCEC-6FDD83CF0195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241778" y="6259064"/>
                  <a:ext cx="32508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9" name="잉크 128">
                  <a:extLst>
                    <a:ext uri="{FF2B5EF4-FFF2-40B4-BE49-F238E27FC236}">
                      <a16:creationId xmlns:a16="http://schemas.microsoft.com/office/drawing/2014/main" id="{5950F457-490D-41A4-9246-5935FF2676C2}"/>
                    </a:ext>
                  </a:extLst>
                </p14:cNvPr>
                <p14:cNvContentPartPr/>
                <p14:nvPr/>
              </p14:nvContentPartPr>
              <p14:xfrm>
                <a:off x="1402698" y="6300104"/>
                <a:ext cx="50400" cy="148680"/>
              </p14:xfrm>
            </p:contentPart>
          </mc:Choice>
          <mc:Fallback>
            <p:pic>
              <p:nvPicPr>
                <p:cNvPr id="129" name="잉크 128">
                  <a:extLst>
                    <a:ext uri="{FF2B5EF4-FFF2-40B4-BE49-F238E27FC236}">
                      <a16:creationId xmlns:a16="http://schemas.microsoft.com/office/drawing/2014/main" id="{5950F457-490D-41A4-9246-5935FF2676C2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366698" y="6264464"/>
                  <a:ext cx="1220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30" name="잉크 129">
                  <a:extLst>
                    <a:ext uri="{FF2B5EF4-FFF2-40B4-BE49-F238E27FC236}">
                      <a16:creationId xmlns:a16="http://schemas.microsoft.com/office/drawing/2014/main" id="{7999AB1A-86CA-43DF-B6AB-D505DD8E8A93}"/>
                    </a:ext>
                  </a:extLst>
                </p14:cNvPr>
                <p14:cNvContentPartPr/>
                <p14:nvPr/>
              </p14:nvContentPartPr>
              <p14:xfrm>
                <a:off x="1615458" y="6086624"/>
                <a:ext cx="153000" cy="126360"/>
              </p14:xfrm>
            </p:contentPart>
          </mc:Choice>
          <mc:Fallback>
            <p:pic>
              <p:nvPicPr>
                <p:cNvPr id="130" name="잉크 129">
                  <a:extLst>
                    <a:ext uri="{FF2B5EF4-FFF2-40B4-BE49-F238E27FC236}">
                      <a16:creationId xmlns:a16="http://schemas.microsoft.com/office/drawing/2014/main" id="{7999AB1A-86CA-43DF-B6AB-D505DD8E8A93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579818" y="6050624"/>
                  <a:ext cx="2246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31" name="잉크 130">
                  <a:extLst>
                    <a:ext uri="{FF2B5EF4-FFF2-40B4-BE49-F238E27FC236}">
                      <a16:creationId xmlns:a16="http://schemas.microsoft.com/office/drawing/2014/main" id="{E68CD024-B387-46B4-8EB4-FD5B96C93F39}"/>
                    </a:ext>
                  </a:extLst>
                </p14:cNvPr>
                <p14:cNvContentPartPr/>
                <p14:nvPr/>
              </p14:nvContentPartPr>
              <p14:xfrm>
                <a:off x="1633098" y="6200024"/>
                <a:ext cx="179280" cy="153000"/>
              </p14:xfrm>
            </p:contentPart>
          </mc:Choice>
          <mc:Fallback>
            <p:pic>
              <p:nvPicPr>
                <p:cNvPr id="131" name="잉크 130">
                  <a:extLst>
                    <a:ext uri="{FF2B5EF4-FFF2-40B4-BE49-F238E27FC236}">
                      <a16:creationId xmlns:a16="http://schemas.microsoft.com/office/drawing/2014/main" id="{E68CD024-B387-46B4-8EB4-FD5B96C93F39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597098" y="6164024"/>
                  <a:ext cx="2509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32" name="잉크 131">
                  <a:extLst>
                    <a:ext uri="{FF2B5EF4-FFF2-40B4-BE49-F238E27FC236}">
                      <a16:creationId xmlns:a16="http://schemas.microsoft.com/office/drawing/2014/main" id="{A58B6DE5-2349-42C4-9188-0B8C36664CBE}"/>
                    </a:ext>
                  </a:extLst>
                </p14:cNvPr>
                <p14:cNvContentPartPr/>
                <p14:nvPr/>
              </p14:nvContentPartPr>
              <p14:xfrm>
                <a:off x="1678098" y="6399464"/>
                <a:ext cx="95040" cy="74520"/>
              </p14:xfrm>
            </p:contentPart>
          </mc:Choice>
          <mc:Fallback>
            <p:pic>
              <p:nvPicPr>
                <p:cNvPr id="132" name="잉크 131">
                  <a:extLst>
                    <a:ext uri="{FF2B5EF4-FFF2-40B4-BE49-F238E27FC236}">
                      <a16:creationId xmlns:a16="http://schemas.microsoft.com/office/drawing/2014/main" id="{A58B6DE5-2349-42C4-9188-0B8C36664CBE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642098" y="6363464"/>
                  <a:ext cx="16668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33" name="잉크 132">
                  <a:extLst>
                    <a:ext uri="{FF2B5EF4-FFF2-40B4-BE49-F238E27FC236}">
                      <a16:creationId xmlns:a16="http://schemas.microsoft.com/office/drawing/2014/main" id="{0AB56E29-C4AE-44C3-9F78-5D4D85DB62FA}"/>
                    </a:ext>
                  </a:extLst>
                </p14:cNvPr>
                <p14:cNvContentPartPr/>
                <p14:nvPr/>
              </p14:nvContentPartPr>
              <p14:xfrm>
                <a:off x="1866018" y="6062504"/>
                <a:ext cx="141120" cy="175320"/>
              </p14:xfrm>
            </p:contentPart>
          </mc:Choice>
          <mc:Fallback>
            <p:pic>
              <p:nvPicPr>
                <p:cNvPr id="133" name="잉크 132">
                  <a:extLst>
                    <a:ext uri="{FF2B5EF4-FFF2-40B4-BE49-F238E27FC236}">
                      <a16:creationId xmlns:a16="http://schemas.microsoft.com/office/drawing/2014/main" id="{0AB56E29-C4AE-44C3-9F78-5D4D85DB62FA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830018" y="6026864"/>
                  <a:ext cx="21276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34" name="잉크 133">
                  <a:extLst>
                    <a:ext uri="{FF2B5EF4-FFF2-40B4-BE49-F238E27FC236}">
                      <a16:creationId xmlns:a16="http://schemas.microsoft.com/office/drawing/2014/main" id="{6C3157E3-F2EB-4B43-9A6B-B650513948C7}"/>
                    </a:ext>
                  </a:extLst>
                </p14:cNvPr>
                <p14:cNvContentPartPr/>
                <p14:nvPr/>
              </p14:nvContentPartPr>
              <p14:xfrm>
                <a:off x="2053938" y="6137384"/>
                <a:ext cx="50040" cy="31680"/>
              </p14:xfrm>
            </p:contentPart>
          </mc:Choice>
          <mc:Fallback>
            <p:pic>
              <p:nvPicPr>
                <p:cNvPr id="134" name="잉크 133">
                  <a:extLst>
                    <a:ext uri="{FF2B5EF4-FFF2-40B4-BE49-F238E27FC236}">
                      <a16:creationId xmlns:a16="http://schemas.microsoft.com/office/drawing/2014/main" id="{6C3157E3-F2EB-4B43-9A6B-B650513948C7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2017938" y="6101744"/>
                  <a:ext cx="12168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35" name="잉크 134">
                  <a:extLst>
                    <a:ext uri="{FF2B5EF4-FFF2-40B4-BE49-F238E27FC236}">
                      <a16:creationId xmlns:a16="http://schemas.microsoft.com/office/drawing/2014/main" id="{4F8D5351-87CD-46B5-9121-0E543EE251CB}"/>
                    </a:ext>
                  </a:extLst>
                </p14:cNvPr>
                <p14:cNvContentPartPr/>
                <p14:nvPr/>
              </p14:nvContentPartPr>
              <p14:xfrm>
                <a:off x="2129178" y="6046664"/>
                <a:ext cx="109800" cy="28440"/>
              </p14:xfrm>
            </p:contentPart>
          </mc:Choice>
          <mc:Fallback>
            <p:pic>
              <p:nvPicPr>
                <p:cNvPr id="135" name="잉크 134">
                  <a:extLst>
                    <a:ext uri="{FF2B5EF4-FFF2-40B4-BE49-F238E27FC236}">
                      <a16:creationId xmlns:a16="http://schemas.microsoft.com/office/drawing/2014/main" id="{4F8D5351-87CD-46B5-9121-0E543EE251CB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2093538" y="6011024"/>
                  <a:ext cx="18144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36" name="잉크 135">
                  <a:extLst>
                    <a:ext uri="{FF2B5EF4-FFF2-40B4-BE49-F238E27FC236}">
                      <a16:creationId xmlns:a16="http://schemas.microsoft.com/office/drawing/2014/main" id="{398F7569-C0C8-499C-9108-79B281F43161}"/>
                    </a:ext>
                  </a:extLst>
                </p14:cNvPr>
                <p14:cNvContentPartPr/>
                <p14:nvPr/>
              </p14:nvContentPartPr>
              <p14:xfrm>
                <a:off x="2208378" y="5949464"/>
                <a:ext cx="46440" cy="231120"/>
              </p14:xfrm>
            </p:contentPart>
          </mc:Choice>
          <mc:Fallback>
            <p:pic>
              <p:nvPicPr>
                <p:cNvPr id="136" name="잉크 135">
                  <a:extLst>
                    <a:ext uri="{FF2B5EF4-FFF2-40B4-BE49-F238E27FC236}">
                      <a16:creationId xmlns:a16="http://schemas.microsoft.com/office/drawing/2014/main" id="{398F7569-C0C8-499C-9108-79B281F43161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2172378" y="5913464"/>
                  <a:ext cx="1180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7" name="잉크 136">
                  <a:extLst>
                    <a:ext uri="{FF2B5EF4-FFF2-40B4-BE49-F238E27FC236}">
                      <a16:creationId xmlns:a16="http://schemas.microsoft.com/office/drawing/2014/main" id="{BB19715E-D28E-4A6F-A243-61C708C3731B}"/>
                    </a:ext>
                  </a:extLst>
                </p14:cNvPr>
                <p14:cNvContentPartPr/>
                <p14:nvPr/>
              </p14:nvContentPartPr>
              <p14:xfrm>
                <a:off x="2101458" y="6250064"/>
                <a:ext cx="112320" cy="102600"/>
              </p14:xfrm>
            </p:contentPart>
          </mc:Choice>
          <mc:Fallback>
            <p:pic>
              <p:nvPicPr>
                <p:cNvPr id="137" name="잉크 136">
                  <a:extLst>
                    <a:ext uri="{FF2B5EF4-FFF2-40B4-BE49-F238E27FC236}">
                      <a16:creationId xmlns:a16="http://schemas.microsoft.com/office/drawing/2014/main" id="{BB19715E-D28E-4A6F-A243-61C708C3731B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065458" y="6214064"/>
                  <a:ext cx="18396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9" name="잉크 138">
                  <a:extLst>
                    <a:ext uri="{FF2B5EF4-FFF2-40B4-BE49-F238E27FC236}">
                      <a16:creationId xmlns:a16="http://schemas.microsoft.com/office/drawing/2014/main" id="{79340BC5-987D-4FEF-AC0C-68C16A78EF15}"/>
                    </a:ext>
                  </a:extLst>
                </p14:cNvPr>
                <p14:cNvContentPartPr/>
                <p14:nvPr/>
              </p14:nvContentPartPr>
              <p14:xfrm>
                <a:off x="4433898" y="5285624"/>
                <a:ext cx="39960" cy="47880"/>
              </p14:xfrm>
            </p:contentPart>
          </mc:Choice>
          <mc:Fallback>
            <p:pic>
              <p:nvPicPr>
                <p:cNvPr id="139" name="잉크 138">
                  <a:extLst>
                    <a:ext uri="{FF2B5EF4-FFF2-40B4-BE49-F238E27FC236}">
                      <a16:creationId xmlns:a16="http://schemas.microsoft.com/office/drawing/2014/main" id="{79340BC5-987D-4FEF-AC0C-68C16A78EF15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397898" y="5249984"/>
                  <a:ext cx="11160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40" name="잉크 139">
                  <a:extLst>
                    <a:ext uri="{FF2B5EF4-FFF2-40B4-BE49-F238E27FC236}">
                      <a16:creationId xmlns:a16="http://schemas.microsoft.com/office/drawing/2014/main" id="{799B642F-9D2F-4A82-BCC3-F158C4457A20}"/>
                    </a:ext>
                  </a:extLst>
                </p14:cNvPr>
                <p14:cNvContentPartPr/>
                <p14:nvPr/>
              </p14:nvContentPartPr>
              <p14:xfrm>
                <a:off x="3163098" y="5310824"/>
                <a:ext cx="1283400" cy="941040"/>
              </p14:xfrm>
            </p:contentPart>
          </mc:Choice>
          <mc:Fallback>
            <p:pic>
              <p:nvPicPr>
                <p:cNvPr id="140" name="잉크 139">
                  <a:extLst>
                    <a:ext uri="{FF2B5EF4-FFF2-40B4-BE49-F238E27FC236}">
                      <a16:creationId xmlns:a16="http://schemas.microsoft.com/office/drawing/2014/main" id="{799B642F-9D2F-4A82-BCC3-F158C4457A20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3127098" y="5274824"/>
                  <a:ext cx="1355040" cy="10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41" name="잉크 140">
                  <a:extLst>
                    <a:ext uri="{FF2B5EF4-FFF2-40B4-BE49-F238E27FC236}">
                      <a16:creationId xmlns:a16="http://schemas.microsoft.com/office/drawing/2014/main" id="{90C89365-1968-4C2F-9CA8-8B18FAE031FF}"/>
                    </a:ext>
                  </a:extLst>
                </p14:cNvPr>
                <p14:cNvContentPartPr/>
                <p14:nvPr/>
              </p14:nvContentPartPr>
              <p14:xfrm>
                <a:off x="2451378" y="6245744"/>
                <a:ext cx="200160" cy="182880"/>
              </p14:xfrm>
            </p:contentPart>
          </mc:Choice>
          <mc:Fallback>
            <p:pic>
              <p:nvPicPr>
                <p:cNvPr id="141" name="잉크 140">
                  <a:extLst>
                    <a:ext uri="{FF2B5EF4-FFF2-40B4-BE49-F238E27FC236}">
                      <a16:creationId xmlns:a16="http://schemas.microsoft.com/office/drawing/2014/main" id="{90C89365-1968-4C2F-9CA8-8B18FAE031FF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2415378" y="6210104"/>
                  <a:ext cx="2718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42" name="잉크 141">
                  <a:extLst>
                    <a:ext uri="{FF2B5EF4-FFF2-40B4-BE49-F238E27FC236}">
                      <a16:creationId xmlns:a16="http://schemas.microsoft.com/office/drawing/2014/main" id="{0A3C0239-6F7A-435E-A3B3-C4A5A9389945}"/>
                    </a:ext>
                  </a:extLst>
                </p14:cNvPr>
                <p14:cNvContentPartPr/>
                <p14:nvPr/>
              </p14:nvContentPartPr>
              <p14:xfrm>
                <a:off x="2554698" y="6463184"/>
                <a:ext cx="360" cy="57960"/>
              </p14:xfrm>
            </p:contentPart>
          </mc:Choice>
          <mc:Fallback>
            <p:pic>
              <p:nvPicPr>
                <p:cNvPr id="142" name="잉크 141">
                  <a:extLst>
                    <a:ext uri="{FF2B5EF4-FFF2-40B4-BE49-F238E27FC236}">
                      <a16:creationId xmlns:a16="http://schemas.microsoft.com/office/drawing/2014/main" id="{0A3C0239-6F7A-435E-A3B3-C4A5A9389945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2519058" y="6427184"/>
                  <a:ext cx="7200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43" name="잉크 142">
                  <a:extLst>
                    <a:ext uri="{FF2B5EF4-FFF2-40B4-BE49-F238E27FC236}">
                      <a16:creationId xmlns:a16="http://schemas.microsoft.com/office/drawing/2014/main" id="{93A9E074-3431-4BFC-A127-746491C5C6D6}"/>
                    </a:ext>
                  </a:extLst>
                </p14:cNvPr>
                <p14:cNvContentPartPr/>
                <p14:nvPr/>
              </p14:nvContentPartPr>
              <p14:xfrm>
                <a:off x="2417178" y="6562544"/>
                <a:ext cx="261720" cy="13680"/>
              </p14:xfrm>
            </p:contentPart>
          </mc:Choice>
          <mc:Fallback>
            <p:pic>
              <p:nvPicPr>
                <p:cNvPr id="143" name="잉크 142">
                  <a:extLst>
                    <a:ext uri="{FF2B5EF4-FFF2-40B4-BE49-F238E27FC236}">
                      <a16:creationId xmlns:a16="http://schemas.microsoft.com/office/drawing/2014/main" id="{93A9E074-3431-4BFC-A127-746491C5C6D6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2381178" y="6526544"/>
                  <a:ext cx="33336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4" name="잉크 143">
                  <a:extLst>
                    <a:ext uri="{FF2B5EF4-FFF2-40B4-BE49-F238E27FC236}">
                      <a16:creationId xmlns:a16="http://schemas.microsoft.com/office/drawing/2014/main" id="{357DC526-4E26-4061-AA2F-76260BFAC17E}"/>
                    </a:ext>
                  </a:extLst>
                </p14:cNvPr>
                <p14:cNvContentPartPr/>
                <p14:nvPr/>
              </p14:nvContentPartPr>
              <p14:xfrm>
                <a:off x="2542458" y="6649664"/>
                <a:ext cx="102600" cy="157320"/>
              </p14:xfrm>
            </p:contentPart>
          </mc:Choice>
          <mc:Fallback>
            <p:pic>
              <p:nvPicPr>
                <p:cNvPr id="144" name="잉크 143">
                  <a:extLst>
                    <a:ext uri="{FF2B5EF4-FFF2-40B4-BE49-F238E27FC236}">
                      <a16:creationId xmlns:a16="http://schemas.microsoft.com/office/drawing/2014/main" id="{357DC526-4E26-4061-AA2F-76260BFAC17E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2506818" y="6613664"/>
                  <a:ext cx="17424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5" name="잉크 144">
                  <a:extLst>
                    <a:ext uri="{FF2B5EF4-FFF2-40B4-BE49-F238E27FC236}">
                      <a16:creationId xmlns:a16="http://schemas.microsoft.com/office/drawing/2014/main" id="{722923D8-69B5-48CA-B264-BADAC7FC5EE5}"/>
                    </a:ext>
                  </a:extLst>
                </p14:cNvPr>
                <p14:cNvContentPartPr/>
                <p14:nvPr/>
              </p14:nvContentPartPr>
              <p14:xfrm>
                <a:off x="2717778" y="6325304"/>
                <a:ext cx="284400" cy="360"/>
              </p14:xfrm>
            </p:contentPart>
          </mc:Choice>
          <mc:Fallback>
            <p:pic>
              <p:nvPicPr>
                <p:cNvPr id="145" name="잉크 144">
                  <a:extLst>
                    <a:ext uri="{FF2B5EF4-FFF2-40B4-BE49-F238E27FC236}">
                      <a16:creationId xmlns:a16="http://schemas.microsoft.com/office/drawing/2014/main" id="{722923D8-69B5-48CA-B264-BADAC7FC5EE5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2681778" y="6289664"/>
                  <a:ext cx="3560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6" name="잉크 145">
                  <a:extLst>
                    <a:ext uri="{FF2B5EF4-FFF2-40B4-BE49-F238E27FC236}">
                      <a16:creationId xmlns:a16="http://schemas.microsoft.com/office/drawing/2014/main" id="{0AEF4501-8410-42B2-BFD4-9B07B7CF24AA}"/>
                    </a:ext>
                  </a:extLst>
                </p14:cNvPr>
                <p14:cNvContentPartPr/>
                <p14:nvPr/>
              </p14:nvContentPartPr>
              <p14:xfrm>
                <a:off x="2780058" y="6350504"/>
                <a:ext cx="13320" cy="104400"/>
              </p14:xfrm>
            </p:contentPart>
          </mc:Choice>
          <mc:Fallback>
            <p:pic>
              <p:nvPicPr>
                <p:cNvPr id="146" name="잉크 145">
                  <a:extLst>
                    <a:ext uri="{FF2B5EF4-FFF2-40B4-BE49-F238E27FC236}">
                      <a16:creationId xmlns:a16="http://schemas.microsoft.com/office/drawing/2014/main" id="{0AEF4501-8410-42B2-BFD4-9B07B7CF24AA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2744418" y="6314504"/>
                  <a:ext cx="849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7" name="잉크 146">
                  <a:extLst>
                    <a:ext uri="{FF2B5EF4-FFF2-40B4-BE49-F238E27FC236}">
                      <a16:creationId xmlns:a16="http://schemas.microsoft.com/office/drawing/2014/main" id="{8C8431F2-DDD2-4F1E-B06C-C360D3B46E39}"/>
                    </a:ext>
                  </a:extLst>
                </p14:cNvPr>
                <p14:cNvContentPartPr/>
                <p14:nvPr/>
              </p14:nvContentPartPr>
              <p14:xfrm>
                <a:off x="2893098" y="6350504"/>
                <a:ext cx="12960" cy="144720"/>
              </p14:xfrm>
            </p:contentPart>
          </mc:Choice>
          <mc:Fallback>
            <p:pic>
              <p:nvPicPr>
                <p:cNvPr id="147" name="잉크 146">
                  <a:extLst>
                    <a:ext uri="{FF2B5EF4-FFF2-40B4-BE49-F238E27FC236}">
                      <a16:creationId xmlns:a16="http://schemas.microsoft.com/office/drawing/2014/main" id="{8C8431F2-DDD2-4F1E-B06C-C360D3B46E39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2857098" y="6314504"/>
                  <a:ext cx="8460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48" name="잉크 147">
                  <a:extLst>
                    <a:ext uri="{FF2B5EF4-FFF2-40B4-BE49-F238E27FC236}">
                      <a16:creationId xmlns:a16="http://schemas.microsoft.com/office/drawing/2014/main" id="{BDEEAFD9-FE2D-4F58-9429-DD36A208E224}"/>
                    </a:ext>
                  </a:extLst>
                </p14:cNvPr>
                <p14:cNvContentPartPr/>
                <p14:nvPr/>
              </p14:nvContentPartPr>
              <p14:xfrm>
                <a:off x="2755578" y="6500624"/>
                <a:ext cx="238320" cy="360"/>
              </p14:xfrm>
            </p:contentPart>
          </mc:Choice>
          <mc:Fallback>
            <p:pic>
              <p:nvPicPr>
                <p:cNvPr id="148" name="잉크 147">
                  <a:extLst>
                    <a:ext uri="{FF2B5EF4-FFF2-40B4-BE49-F238E27FC236}">
                      <a16:creationId xmlns:a16="http://schemas.microsoft.com/office/drawing/2014/main" id="{BDEEAFD9-FE2D-4F58-9429-DD36A208E224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2719578" y="6464624"/>
                  <a:ext cx="3099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49" name="잉크 148">
                  <a:extLst>
                    <a:ext uri="{FF2B5EF4-FFF2-40B4-BE49-F238E27FC236}">
                      <a16:creationId xmlns:a16="http://schemas.microsoft.com/office/drawing/2014/main" id="{ED5B21C6-87A1-4B05-8086-5CDE904A3B5F}"/>
                    </a:ext>
                  </a:extLst>
                </p14:cNvPr>
                <p14:cNvContentPartPr/>
                <p14:nvPr/>
              </p14:nvContentPartPr>
              <p14:xfrm>
                <a:off x="2811018" y="6513224"/>
                <a:ext cx="217440" cy="179280"/>
              </p14:xfrm>
            </p:contentPart>
          </mc:Choice>
          <mc:Fallback>
            <p:pic>
              <p:nvPicPr>
                <p:cNvPr id="149" name="잉크 148">
                  <a:extLst>
                    <a:ext uri="{FF2B5EF4-FFF2-40B4-BE49-F238E27FC236}">
                      <a16:creationId xmlns:a16="http://schemas.microsoft.com/office/drawing/2014/main" id="{ED5B21C6-87A1-4B05-8086-5CDE904A3B5F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2775378" y="6477584"/>
                  <a:ext cx="28908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51" name="잉크 150">
                  <a:extLst>
                    <a:ext uri="{FF2B5EF4-FFF2-40B4-BE49-F238E27FC236}">
                      <a16:creationId xmlns:a16="http://schemas.microsoft.com/office/drawing/2014/main" id="{E7A3151B-C70C-43ED-8BD3-8340A0A1369D}"/>
                    </a:ext>
                  </a:extLst>
                </p14:cNvPr>
                <p14:cNvContentPartPr/>
                <p14:nvPr/>
              </p14:nvContentPartPr>
              <p14:xfrm>
                <a:off x="5573658" y="3131024"/>
                <a:ext cx="26640" cy="70920"/>
              </p14:xfrm>
            </p:contentPart>
          </mc:Choice>
          <mc:Fallback>
            <p:pic>
              <p:nvPicPr>
                <p:cNvPr id="151" name="잉크 150">
                  <a:extLst>
                    <a:ext uri="{FF2B5EF4-FFF2-40B4-BE49-F238E27FC236}">
                      <a16:creationId xmlns:a16="http://schemas.microsoft.com/office/drawing/2014/main" id="{E7A3151B-C70C-43ED-8BD3-8340A0A1369D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5538018" y="3095384"/>
                  <a:ext cx="9828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52" name="잉크 151">
                  <a:extLst>
                    <a:ext uri="{FF2B5EF4-FFF2-40B4-BE49-F238E27FC236}">
                      <a16:creationId xmlns:a16="http://schemas.microsoft.com/office/drawing/2014/main" id="{D712EF00-EFBC-46B4-9E9C-EF93969F9C52}"/>
                    </a:ext>
                  </a:extLst>
                </p14:cNvPr>
                <p14:cNvContentPartPr/>
                <p14:nvPr/>
              </p14:nvContentPartPr>
              <p14:xfrm>
                <a:off x="5611098" y="591944"/>
                <a:ext cx="2998440" cy="2565000"/>
              </p14:xfrm>
            </p:contentPart>
          </mc:Choice>
          <mc:Fallback>
            <p:pic>
              <p:nvPicPr>
                <p:cNvPr id="152" name="잉크 151">
                  <a:extLst>
                    <a:ext uri="{FF2B5EF4-FFF2-40B4-BE49-F238E27FC236}">
                      <a16:creationId xmlns:a16="http://schemas.microsoft.com/office/drawing/2014/main" id="{D712EF00-EFBC-46B4-9E9C-EF93969F9C52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5575458" y="555944"/>
                  <a:ext cx="3070080" cy="263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54" name="잉크 153">
                  <a:extLst>
                    <a:ext uri="{FF2B5EF4-FFF2-40B4-BE49-F238E27FC236}">
                      <a16:creationId xmlns:a16="http://schemas.microsoft.com/office/drawing/2014/main" id="{374780A3-CA26-411A-8BFA-5D37AC77E801}"/>
                    </a:ext>
                  </a:extLst>
                </p14:cNvPr>
                <p14:cNvContentPartPr/>
                <p14:nvPr/>
              </p14:nvContentPartPr>
              <p14:xfrm>
                <a:off x="8855778" y="337424"/>
                <a:ext cx="200520" cy="13320"/>
              </p14:xfrm>
            </p:contentPart>
          </mc:Choice>
          <mc:Fallback>
            <p:pic>
              <p:nvPicPr>
                <p:cNvPr id="154" name="잉크 153">
                  <a:extLst>
                    <a:ext uri="{FF2B5EF4-FFF2-40B4-BE49-F238E27FC236}">
                      <a16:creationId xmlns:a16="http://schemas.microsoft.com/office/drawing/2014/main" id="{374780A3-CA26-411A-8BFA-5D37AC77E801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8819778" y="301424"/>
                  <a:ext cx="2721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55" name="잉크 154">
                  <a:extLst>
                    <a:ext uri="{FF2B5EF4-FFF2-40B4-BE49-F238E27FC236}">
                      <a16:creationId xmlns:a16="http://schemas.microsoft.com/office/drawing/2014/main" id="{B9AFF3C2-7365-4E5C-88E6-0B6536D491F7}"/>
                    </a:ext>
                  </a:extLst>
                </p14:cNvPr>
                <p14:cNvContentPartPr/>
                <p14:nvPr/>
              </p14:nvContentPartPr>
              <p14:xfrm>
                <a:off x="8828778" y="337784"/>
                <a:ext cx="474120" cy="367920"/>
              </p14:xfrm>
            </p:contentPart>
          </mc:Choice>
          <mc:Fallback>
            <p:pic>
              <p:nvPicPr>
                <p:cNvPr id="155" name="잉크 154">
                  <a:extLst>
                    <a:ext uri="{FF2B5EF4-FFF2-40B4-BE49-F238E27FC236}">
                      <a16:creationId xmlns:a16="http://schemas.microsoft.com/office/drawing/2014/main" id="{B9AFF3C2-7365-4E5C-88E6-0B6536D491F7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8792778" y="302144"/>
                  <a:ext cx="54576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6" name="잉크 155">
                  <a:extLst>
                    <a:ext uri="{FF2B5EF4-FFF2-40B4-BE49-F238E27FC236}">
                      <a16:creationId xmlns:a16="http://schemas.microsoft.com/office/drawing/2014/main" id="{DD239ACF-E6B9-47EA-9598-EEBCF35F4896}"/>
                    </a:ext>
                  </a:extLst>
                </p14:cNvPr>
                <p14:cNvContentPartPr/>
                <p14:nvPr/>
              </p14:nvContentPartPr>
              <p14:xfrm>
                <a:off x="9330978" y="287744"/>
                <a:ext cx="25920" cy="475560"/>
              </p14:xfrm>
            </p:contentPart>
          </mc:Choice>
          <mc:Fallback>
            <p:pic>
              <p:nvPicPr>
                <p:cNvPr id="156" name="잉크 155">
                  <a:extLst>
                    <a:ext uri="{FF2B5EF4-FFF2-40B4-BE49-F238E27FC236}">
                      <a16:creationId xmlns:a16="http://schemas.microsoft.com/office/drawing/2014/main" id="{DD239ACF-E6B9-47EA-9598-EEBCF35F4896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9295338" y="252104"/>
                  <a:ext cx="97560" cy="54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57" name="잉크 156">
                  <a:extLst>
                    <a:ext uri="{FF2B5EF4-FFF2-40B4-BE49-F238E27FC236}">
                      <a16:creationId xmlns:a16="http://schemas.microsoft.com/office/drawing/2014/main" id="{F7912634-BF01-466C-A60A-A085CED17894}"/>
                    </a:ext>
                  </a:extLst>
                </p14:cNvPr>
                <p14:cNvContentPartPr/>
                <p14:nvPr/>
              </p14:nvContentPartPr>
              <p14:xfrm>
                <a:off x="9356538" y="441824"/>
                <a:ext cx="240840" cy="34200"/>
              </p14:xfrm>
            </p:contentPart>
          </mc:Choice>
          <mc:Fallback>
            <p:pic>
              <p:nvPicPr>
                <p:cNvPr id="157" name="잉크 156">
                  <a:extLst>
                    <a:ext uri="{FF2B5EF4-FFF2-40B4-BE49-F238E27FC236}">
                      <a16:creationId xmlns:a16="http://schemas.microsoft.com/office/drawing/2014/main" id="{F7912634-BF01-466C-A60A-A085CED17894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9320538" y="405824"/>
                  <a:ext cx="3124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58" name="잉크 157">
                  <a:extLst>
                    <a:ext uri="{FF2B5EF4-FFF2-40B4-BE49-F238E27FC236}">
                      <a16:creationId xmlns:a16="http://schemas.microsoft.com/office/drawing/2014/main" id="{7E44FFBC-08AF-40D5-9CF8-010E935E73E1}"/>
                    </a:ext>
                  </a:extLst>
                </p14:cNvPr>
                <p14:cNvContentPartPr/>
                <p14:nvPr/>
              </p14:nvContentPartPr>
              <p14:xfrm>
                <a:off x="9580818" y="149864"/>
                <a:ext cx="89280" cy="489600"/>
              </p14:xfrm>
            </p:contentPart>
          </mc:Choice>
          <mc:Fallback>
            <p:pic>
              <p:nvPicPr>
                <p:cNvPr id="158" name="잉크 157">
                  <a:extLst>
                    <a:ext uri="{FF2B5EF4-FFF2-40B4-BE49-F238E27FC236}">
                      <a16:creationId xmlns:a16="http://schemas.microsoft.com/office/drawing/2014/main" id="{7E44FFBC-08AF-40D5-9CF8-010E935E73E1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9545178" y="114224"/>
                  <a:ext cx="16092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59" name="잉크 158">
                  <a:extLst>
                    <a:ext uri="{FF2B5EF4-FFF2-40B4-BE49-F238E27FC236}">
                      <a16:creationId xmlns:a16="http://schemas.microsoft.com/office/drawing/2014/main" id="{D5451E13-ACCB-4657-9F90-C32F51B9CDA2}"/>
                    </a:ext>
                  </a:extLst>
                </p14:cNvPr>
                <p14:cNvContentPartPr/>
                <p14:nvPr/>
              </p14:nvContentPartPr>
              <p14:xfrm>
                <a:off x="9845058" y="235904"/>
                <a:ext cx="241920" cy="284040"/>
              </p14:xfrm>
            </p:contentPart>
          </mc:Choice>
          <mc:Fallback>
            <p:pic>
              <p:nvPicPr>
                <p:cNvPr id="159" name="잉크 158">
                  <a:extLst>
                    <a:ext uri="{FF2B5EF4-FFF2-40B4-BE49-F238E27FC236}">
                      <a16:creationId xmlns:a16="http://schemas.microsoft.com/office/drawing/2014/main" id="{D5451E13-ACCB-4657-9F90-C32F51B9CDA2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9809418" y="199904"/>
                  <a:ext cx="31356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60" name="잉크 159">
                  <a:extLst>
                    <a:ext uri="{FF2B5EF4-FFF2-40B4-BE49-F238E27FC236}">
                      <a16:creationId xmlns:a16="http://schemas.microsoft.com/office/drawing/2014/main" id="{42AFD259-A8FF-4262-A750-6CE1426A3D63}"/>
                    </a:ext>
                  </a:extLst>
                </p14:cNvPr>
                <p14:cNvContentPartPr/>
                <p14:nvPr/>
              </p14:nvContentPartPr>
              <p14:xfrm>
                <a:off x="10095618" y="155264"/>
                <a:ext cx="227520" cy="305280"/>
              </p14:xfrm>
            </p:contentPart>
          </mc:Choice>
          <mc:Fallback>
            <p:pic>
              <p:nvPicPr>
                <p:cNvPr id="160" name="잉크 159">
                  <a:extLst>
                    <a:ext uri="{FF2B5EF4-FFF2-40B4-BE49-F238E27FC236}">
                      <a16:creationId xmlns:a16="http://schemas.microsoft.com/office/drawing/2014/main" id="{42AFD259-A8FF-4262-A750-6CE1426A3D6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0059618" y="119624"/>
                  <a:ext cx="29916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62" name="잉크 161">
                  <a:extLst>
                    <a:ext uri="{FF2B5EF4-FFF2-40B4-BE49-F238E27FC236}">
                      <a16:creationId xmlns:a16="http://schemas.microsoft.com/office/drawing/2014/main" id="{E7A8B24C-9EA4-4BC8-A613-8EE99CB3D6A4}"/>
                    </a:ext>
                  </a:extLst>
                </p14:cNvPr>
                <p14:cNvContentPartPr/>
                <p14:nvPr/>
              </p14:nvContentPartPr>
              <p14:xfrm>
                <a:off x="10019298" y="538304"/>
                <a:ext cx="220680" cy="240840"/>
              </p14:xfrm>
            </p:contentPart>
          </mc:Choice>
          <mc:Fallback>
            <p:pic>
              <p:nvPicPr>
                <p:cNvPr id="162" name="잉크 161">
                  <a:extLst>
                    <a:ext uri="{FF2B5EF4-FFF2-40B4-BE49-F238E27FC236}">
                      <a16:creationId xmlns:a16="http://schemas.microsoft.com/office/drawing/2014/main" id="{E7A8B24C-9EA4-4BC8-A613-8EE99CB3D6A4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9983658" y="502304"/>
                  <a:ext cx="292320" cy="31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3">
            <p14:nvContentPartPr>
              <p14:cNvPr id="164" name="잉크 163">
                <a:extLst>
                  <a:ext uri="{FF2B5EF4-FFF2-40B4-BE49-F238E27FC236}">
                    <a16:creationId xmlns:a16="http://schemas.microsoft.com/office/drawing/2014/main" id="{63B594A6-AB90-42C0-B9D3-810A9D5741BB}"/>
                  </a:ext>
                </a:extLst>
              </p14:cNvPr>
              <p14:cNvContentPartPr/>
              <p14:nvPr/>
            </p14:nvContentPartPr>
            <p14:xfrm>
              <a:off x="6425418" y="3406784"/>
              <a:ext cx="87120" cy="73800"/>
            </p14:xfrm>
          </p:contentPart>
        </mc:Choice>
        <mc:Fallback>
          <p:pic>
            <p:nvPicPr>
              <p:cNvPr id="164" name="잉크 163">
                <a:extLst>
                  <a:ext uri="{FF2B5EF4-FFF2-40B4-BE49-F238E27FC236}">
                    <a16:creationId xmlns:a16="http://schemas.microsoft.com/office/drawing/2014/main" id="{63B594A6-AB90-42C0-B9D3-810A9D5741BB}"/>
                  </a:ext>
                </a:extLst>
              </p:cNvPr>
              <p:cNvPicPr/>
              <p:nvPr/>
            </p:nvPicPr>
            <p:blipFill>
              <a:blip r:embed="rId224"/>
              <a:stretch>
                <a:fillRect/>
              </a:stretch>
            </p:blipFill>
            <p:spPr>
              <a:xfrm>
                <a:off x="6389418" y="3370784"/>
                <a:ext cx="158760" cy="14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80" name="그룹 179">
            <a:extLst>
              <a:ext uri="{FF2B5EF4-FFF2-40B4-BE49-F238E27FC236}">
                <a16:creationId xmlns:a16="http://schemas.microsoft.com/office/drawing/2014/main" id="{F86630A3-CAE7-4E2C-97E1-1BFBF7600CDD}"/>
              </a:ext>
            </a:extLst>
          </p:cNvPr>
          <p:cNvGrpSpPr/>
          <p:nvPr/>
        </p:nvGrpSpPr>
        <p:grpSpPr>
          <a:xfrm>
            <a:off x="6488058" y="1064264"/>
            <a:ext cx="4595040" cy="2379960"/>
            <a:chOff x="6488058" y="1064264"/>
            <a:chExt cx="4595040" cy="237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65" name="잉크 164">
                  <a:extLst>
                    <a:ext uri="{FF2B5EF4-FFF2-40B4-BE49-F238E27FC236}">
                      <a16:creationId xmlns:a16="http://schemas.microsoft.com/office/drawing/2014/main" id="{131C26CD-7EB9-4BE6-A9FB-173FADABA3A4}"/>
                    </a:ext>
                  </a:extLst>
                </p14:cNvPr>
                <p14:cNvContentPartPr/>
                <p14:nvPr/>
              </p14:nvContentPartPr>
              <p14:xfrm>
                <a:off x="6488058" y="1673384"/>
                <a:ext cx="2358360" cy="1770840"/>
              </p14:xfrm>
            </p:contentPart>
          </mc:Choice>
          <mc:Fallback>
            <p:pic>
              <p:nvPicPr>
                <p:cNvPr id="165" name="잉크 164">
                  <a:extLst>
                    <a:ext uri="{FF2B5EF4-FFF2-40B4-BE49-F238E27FC236}">
                      <a16:creationId xmlns:a16="http://schemas.microsoft.com/office/drawing/2014/main" id="{131C26CD-7EB9-4BE6-A9FB-173FADABA3A4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452058" y="1637744"/>
                  <a:ext cx="2430000" cy="18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66" name="잉크 165">
                  <a:extLst>
                    <a:ext uri="{FF2B5EF4-FFF2-40B4-BE49-F238E27FC236}">
                      <a16:creationId xmlns:a16="http://schemas.microsoft.com/office/drawing/2014/main" id="{3D897592-88A0-4E46-B3DE-286FE80AEA87}"/>
                    </a:ext>
                  </a:extLst>
                </p14:cNvPr>
                <p14:cNvContentPartPr/>
                <p14:nvPr/>
              </p14:nvContentPartPr>
              <p14:xfrm>
                <a:off x="8955498" y="1277024"/>
                <a:ext cx="268200" cy="273600"/>
              </p14:xfrm>
            </p:contentPart>
          </mc:Choice>
          <mc:Fallback>
            <p:pic>
              <p:nvPicPr>
                <p:cNvPr id="166" name="잉크 165">
                  <a:extLst>
                    <a:ext uri="{FF2B5EF4-FFF2-40B4-BE49-F238E27FC236}">
                      <a16:creationId xmlns:a16="http://schemas.microsoft.com/office/drawing/2014/main" id="{3D897592-88A0-4E46-B3DE-286FE80AEA87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8919858" y="1241384"/>
                  <a:ext cx="3398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68" name="잉크 167">
                  <a:extLst>
                    <a:ext uri="{FF2B5EF4-FFF2-40B4-BE49-F238E27FC236}">
                      <a16:creationId xmlns:a16="http://schemas.microsoft.com/office/drawing/2014/main" id="{FC5CD9CC-A8AF-475C-B122-9B989FD361FC}"/>
                    </a:ext>
                  </a:extLst>
                </p14:cNvPr>
                <p14:cNvContentPartPr/>
                <p14:nvPr/>
              </p14:nvContentPartPr>
              <p14:xfrm>
                <a:off x="9393978" y="1151744"/>
                <a:ext cx="13680" cy="335880"/>
              </p14:xfrm>
            </p:contentPart>
          </mc:Choice>
          <mc:Fallback>
            <p:pic>
              <p:nvPicPr>
                <p:cNvPr id="168" name="잉크 167">
                  <a:extLst>
                    <a:ext uri="{FF2B5EF4-FFF2-40B4-BE49-F238E27FC236}">
                      <a16:creationId xmlns:a16="http://schemas.microsoft.com/office/drawing/2014/main" id="{FC5CD9CC-A8AF-475C-B122-9B989FD361FC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9357978" y="1116104"/>
                  <a:ext cx="8532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70" name="잉크 169">
                  <a:extLst>
                    <a:ext uri="{FF2B5EF4-FFF2-40B4-BE49-F238E27FC236}">
                      <a16:creationId xmlns:a16="http://schemas.microsoft.com/office/drawing/2014/main" id="{2BBDB862-444A-4774-8DB7-45638C538571}"/>
                    </a:ext>
                  </a:extLst>
                </p14:cNvPr>
                <p14:cNvContentPartPr/>
                <p14:nvPr/>
              </p14:nvContentPartPr>
              <p14:xfrm>
                <a:off x="9222258" y="1576544"/>
                <a:ext cx="188280" cy="193320"/>
              </p14:xfrm>
            </p:contentPart>
          </mc:Choice>
          <mc:Fallback>
            <p:pic>
              <p:nvPicPr>
                <p:cNvPr id="170" name="잉크 169">
                  <a:extLst>
                    <a:ext uri="{FF2B5EF4-FFF2-40B4-BE49-F238E27FC236}">
                      <a16:creationId xmlns:a16="http://schemas.microsoft.com/office/drawing/2014/main" id="{2BBDB862-444A-4774-8DB7-45638C538571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9186618" y="1540904"/>
                  <a:ext cx="2599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71" name="잉크 170">
                  <a:extLst>
                    <a:ext uri="{FF2B5EF4-FFF2-40B4-BE49-F238E27FC236}">
                      <a16:creationId xmlns:a16="http://schemas.microsoft.com/office/drawing/2014/main" id="{908AA252-91B2-4950-9F3B-A82A98A67A73}"/>
                    </a:ext>
                  </a:extLst>
                </p14:cNvPr>
                <p14:cNvContentPartPr/>
                <p14:nvPr/>
              </p14:nvContentPartPr>
              <p14:xfrm>
                <a:off x="9556698" y="1217264"/>
                <a:ext cx="141120" cy="10080"/>
              </p14:xfrm>
            </p:contentPart>
          </mc:Choice>
          <mc:Fallback>
            <p:pic>
              <p:nvPicPr>
                <p:cNvPr id="171" name="잉크 170">
                  <a:extLst>
                    <a:ext uri="{FF2B5EF4-FFF2-40B4-BE49-F238E27FC236}">
                      <a16:creationId xmlns:a16="http://schemas.microsoft.com/office/drawing/2014/main" id="{908AA252-91B2-4950-9F3B-A82A98A67A73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9521058" y="1181624"/>
                  <a:ext cx="2127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72" name="잉크 171">
                  <a:extLst>
                    <a:ext uri="{FF2B5EF4-FFF2-40B4-BE49-F238E27FC236}">
                      <a16:creationId xmlns:a16="http://schemas.microsoft.com/office/drawing/2014/main" id="{8A993399-F2BD-4CF9-AF3B-722F7041D438}"/>
                    </a:ext>
                  </a:extLst>
                </p14:cNvPr>
                <p14:cNvContentPartPr/>
                <p14:nvPr/>
              </p14:nvContentPartPr>
              <p14:xfrm>
                <a:off x="9481818" y="1316264"/>
                <a:ext cx="313560" cy="234360"/>
              </p14:xfrm>
            </p:contentPart>
          </mc:Choice>
          <mc:Fallback>
            <p:pic>
              <p:nvPicPr>
                <p:cNvPr id="172" name="잉크 171">
                  <a:extLst>
                    <a:ext uri="{FF2B5EF4-FFF2-40B4-BE49-F238E27FC236}">
                      <a16:creationId xmlns:a16="http://schemas.microsoft.com/office/drawing/2014/main" id="{8A993399-F2BD-4CF9-AF3B-722F7041D438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9446178" y="1280264"/>
                  <a:ext cx="3852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73" name="잉크 172">
                  <a:extLst>
                    <a:ext uri="{FF2B5EF4-FFF2-40B4-BE49-F238E27FC236}">
                      <a16:creationId xmlns:a16="http://schemas.microsoft.com/office/drawing/2014/main" id="{4976CF16-2561-4E3D-9E75-786FDA7EB95F}"/>
                    </a:ext>
                  </a:extLst>
                </p14:cNvPr>
                <p14:cNvContentPartPr/>
                <p14:nvPr/>
              </p14:nvContentPartPr>
              <p14:xfrm>
                <a:off x="9782418" y="1181624"/>
                <a:ext cx="200880" cy="393840"/>
              </p14:xfrm>
            </p:contentPart>
          </mc:Choice>
          <mc:Fallback>
            <p:pic>
              <p:nvPicPr>
                <p:cNvPr id="173" name="잉크 172">
                  <a:extLst>
                    <a:ext uri="{FF2B5EF4-FFF2-40B4-BE49-F238E27FC236}">
                      <a16:creationId xmlns:a16="http://schemas.microsoft.com/office/drawing/2014/main" id="{4976CF16-2561-4E3D-9E75-786FDA7EB95F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9746778" y="1145624"/>
                  <a:ext cx="2725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74" name="잉크 173">
                  <a:extLst>
                    <a:ext uri="{FF2B5EF4-FFF2-40B4-BE49-F238E27FC236}">
                      <a16:creationId xmlns:a16="http://schemas.microsoft.com/office/drawing/2014/main" id="{38374CDE-7C01-4F50-BABA-4A6BD1B03F36}"/>
                    </a:ext>
                  </a:extLst>
                </p14:cNvPr>
                <p14:cNvContentPartPr/>
                <p14:nvPr/>
              </p14:nvContentPartPr>
              <p14:xfrm>
                <a:off x="9694218" y="1665464"/>
                <a:ext cx="164880" cy="141120"/>
              </p14:xfrm>
            </p:contentPart>
          </mc:Choice>
          <mc:Fallback>
            <p:pic>
              <p:nvPicPr>
                <p:cNvPr id="174" name="잉크 173">
                  <a:extLst>
                    <a:ext uri="{FF2B5EF4-FFF2-40B4-BE49-F238E27FC236}">
                      <a16:creationId xmlns:a16="http://schemas.microsoft.com/office/drawing/2014/main" id="{38374CDE-7C01-4F50-BABA-4A6BD1B03F36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9658218" y="1629464"/>
                  <a:ext cx="2365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75" name="잉크 174">
                  <a:extLst>
                    <a:ext uri="{FF2B5EF4-FFF2-40B4-BE49-F238E27FC236}">
                      <a16:creationId xmlns:a16="http://schemas.microsoft.com/office/drawing/2014/main" id="{6AE01724-CED7-4E22-B8C3-470916B82D2A}"/>
                    </a:ext>
                  </a:extLst>
                </p14:cNvPr>
                <p14:cNvContentPartPr/>
                <p14:nvPr/>
              </p14:nvContentPartPr>
              <p14:xfrm>
                <a:off x="10108218" y="1416344"/>
                <a:ext cx="26280" cy="74160"/>
              </p14:xfrm>
            </p:contentPart>
          </mc:Choice>
          <mc:Fallback>
            <p:pic>
              <p:nvPicPr>
                <p:cNvPr id="175" name="잉크 174">
                  <a:extLst>
                    <a:ext uri="{FF2B5EF4-FFF2-40B4-BE49-F238E27FC236}">
                      <a16:creationId xmlns:a16="http://schemas.microsoft.com/office/drawing/2014/main" id="{6AE01724-CED7-4E22-B8C3-470916B82D2A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10072578" y="1380704"/>
                  <a:ext cx="979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76" name="잉크 175">
                  <a:extLst>
                    <a:ext uri="{FF2B5EF4-FFF2-40B4-BE49-F238E27FC236}">
                      <a16:creationId xmlns:a16="http://schemas.microsoft.com/office/drawing/2014/main" id="{F74FA1FC-6F59-4952-8036-0654CAE7C12B}"/>
                    </a:ext>
                  </a:extLst>
                </p14:cNvPr>
                <p14:cNvContentPartPr/>
                <p14:nvPr/>
              </p14:nvContentPartPr>
              <p14:xfrm>
                <a:off x="10283538" y="1176944"/>
                <a:ext cx="166680" cy="301320"/>
              </p14:xfrm>
            </p:contentPart>
          </mc:Choice>
          <mc:Fallback>
            <p:pic>
              <p:nvPicPr>
                <p:cNvPr id="176" name="잉크 175">
                  <a:extLst>
                    <a:ext uri="{FF2B5EF4-FFF2-40B4-BE49-F238E27FC236}">
                      <a16:creationId xmlns:a16="http://schemas.microsoft.com/office/drawing/2014/main" id="{F74FA1FC-6F59-4952-8036-0654CAE7C12B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10247538" y="1140944"/>
                  <a:ext cx="23832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77" name="잉크 176">
                  <a:extLst>
                    <a:ext uri="{FF2B5EF4-FFF2-40B4-BE49-F238E27FC236}">
                      <a16:creationId xmlns:a16="http://schemas.microsoft.com/office/drawing/2014/main" id="{FCCD9C33-E794-44B2-9E81-A57FBF02A8D8}"/>
                    </a:ext>
                  </a:extLst>
                </p14:cNvPr>
                <p14:cNvContentPartPr/>
                <p14:nvPr/>
              </p14:nvContentPartPr>
              <p14:xfrm>
                <a:off x="10258338" y="1490144"/>
                <a:ext cx="271080" cy="217440"/>
              </p14:xfrm>
            </p:contentPart>
          </mc:Choice>
          <mc:Fallback>
            <p:pic>
              <p:nvPicPr>
                <p:cNvPr id="177" name="잉크 176">
                  <a:extLst>
                    <a:ext uri="{FF2B5EF4-FFF2-40B4-BE49-F238E27FC236}">
                      <a16:creationId xmlns:a16="http://schemas.microsoft.com/office/drawing/2014/main" id="{FCCD9C33-E794-44B2-9E81-A57FBF02A8D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10222698" y="1454504"/>
                  <a:ext cx="3427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78" name="잉크 177">
                  <a:extLst>
                    <a:ext uri="{FF2B5EF4-FFF2-40B4-BE49-F238E27FC236}">
                      <a16:creationId xmlns:a16="http://schemas.microsoft.com/office/drawing/2014/main" id="{857D1E76-469B-4169-8E62-84276BA734B7}"/>
                    </a:ext>
                  </a:extLst>
                </p14:cNvPr>
                <p14:cNvContentPartPr/>
                <p14:nvPr/>
              </p14:nvContentPartPr>
              <p14:xfrm>
                <a:off x="10646418" y="1298264"/>
                <a:ext cx="216360" cy="281160"/>
              </p14:xfrm>
            </p:contentPart>
          </mc:Choice>
          <mc:Fallback>
            <p:pic>
              <p:nvPicPr>
                <p:cNvPr id="178" name="잉크 177">
                  <a:extLst>
                    <a:ext uri="{FF2B5EF4-FFF2-40B4-BE49-F238E27FC236}">
                      <a16:creationId xmlns:a16="http://schemas.microsoft.com/office/drawing/2014/main" id="{857D1E76-469B-4169-8E62-84276BA734B7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10610778" y="1262264"/>
                  <a:ext cx="28800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79" name="잉크 178">
                  <a:extLst>
                    <a:ext uri="{FF2B5EF4-FFF2-40B4-BE49-F238E27FC236}">
                      <a16:creationId xmlns:a16="http://schemas.microsoft.com/office/drawing/2014/main" id="{3B59E44F-9330-40F0-8464-BCFCB76E9DDD}"/>
                    </a:ext>
                  </a:extLst>
                </p14:cNvPr>
                <p14:cNvContentPartPr/>
                <p14:nvPr/>
              </p14:nvContentPartPr>
              <p14:xfrm>
                <a:off x="11047458" y="1064264"/>
                <a:ext cx="35640" cy="718920"/>
              </p14:xfrm>
            </p:contentPart>
          </mc:Choice>
          <mc:Fallback>
            <p:pic>
              <p:nvPicPr>
                <p:cNvPr id="179" name="잉크 178">
                  <a:extLst>
                    <a:ext uri="{FF2B5EF4-FFF2-40B4-BE49-F238E27FC236}">
                      <a16:creationId xmlns:a16="http://schemas.microsoft.com/office/drawing/2014/main" id="{3B59E44F-9330-40F0-8464-BCFCB76E9DDD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11011818" y="1028264"/>
                  <a:ext cx="107280" cy="79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7CC89259-CDBB-4CB7-B964-9B9CAA4FCB83}"/>
              </a:ext>
            </a:extLst>
          </p:cNvPr>
          <p:cNvGrpSpPr/>
          <p:nvPr/>
        </p:nvGrpSpPr>
        <p:grpSpPr>
          <a:xfrm>
            <a:off x="6993858" y="2223824"/>
            <a:ext cx="3992760" cy="1588320"/>
            <a:chOff x="6993858" y="2223824"/>
            <a:chExt cx="3992760" cy="158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81" name="잉크 180">
                  <a:extLst>
                    <a:ext uri="{FF2B5EF4-FFF2-40B4-BE49-F238E27FC236}">
                      <a16:creationId xmlns:a16="http://schemas.microsoft.com/office/drawing/2014/main" id="{BC7F1F1E-F39F-443A-A61B-4B73C9F89C8C}"/>
                    </a:ext>
                  </a:extLst>
                </p14:cNvPr>
                <p14:cNvContentPartPr/>
                <p14:nvPr/>
              </p14:nvContentPartPr>
              <p14:xfrm>
                <a:off x="6993858" y="3735104"/>
                <a:ext cx="57960" cy="77040"/>
              </p14:xfrm>
            </p:contentPart>
          </mc:Choice>
          <mc:Fallback>
            <p:pic>
              <p:nvPicPr>
                <p:cNvPr id="181" name="잉크 180">
                  <a:extLst>
                    <a:ext uri="{FF2B5EF4-FFF2-40B4-BE49-F238E27FC236}">
                      <a16:creationId xmlns:a16="http://schemas.microsoft.com/office/drawing/2014/main" id="{BC7F1F1E-F39F-443A-A61B-4B73C9F89C8C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957858" y="3699464"/>
                  <a:ext cx="1296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82" name="잉크 181">
                  <a:extLst>
                    <a:ext uri="{FF2B5EF4-FFF2-40B4-BE49-F238E27FC236}">
                      <a16:creationId xmlns:a16="http://schemas.microsoft.com/office/drawing/2014/main" id="{FDC9FCE4-75B7-4CE4-A57C-C3ACDCB2F7E9}"/>
                    </a:ext>
                  </a:extLst>
                </p14:cNvPr>
                <p14:cNvContentPartPr/>
                <p14:nvPr/>
              </p14:nvContentPartPr>
              <p14:xfrm>
                <a:off x="7014018" y="2690384"/>
                <a:ext cx="2136240" cy="1092600"/>
              </p14:xfrm>
            </p:contentPart>
          </mc:Choice>
          <mc:Fallback>
            <p:pic>
              <p:nvPicPr>
                <p:cNvPr id="182" name="잉크 181">
                  <a:extLst>
                    <a:ext uri="{FF2B5EF4-FFF2-40B4-BE49-F238E27FC236}">
                      <a16:creationId xmlns:a16="http://schemas.microsoft.com/office/drawing/2014/main" id="{FDC9FCE4-75B7-4CE4-A57C-C3ACDCB2F7E9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6978018" y="2654744"/>
                  <a:ext cx="2207880" cy="11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83" name="잉크 182">
                  <a:extLst>
                    <a:ext uri="{FF2B5EF4-FFF2-40B4-BE49-F238E27FC236}">
                      <a16:creationId xmlns:a16="http://schemas.microsoft.com/office/drawing/2014/main" id="{17DAB8BB-9D7A-4393-B336-8B0A6A69887B}"/>
                    </a:ext>
                  </a:extLst>
                </p14:cNvPr>
                <p14:cNvContentPartPr/>
                <p14:nvPr/>
              </p14:nvContentPartPr>
              <p14:xfrm>
                <a:off x="9331338" y="2239304"/>
                <a:ext cx="303120" cy="27720"/>
              </p14:xfrm>
            </p:contentPart>
          </mc:Choice>
          <mc:Fallback>
            <p:pic>
              <p:nvPicPr>
                <p:cNvPr id="183" name="잉크 182">
                  <a:extLst>
                    <a:ext uri="{FF2B5EF4-FFF2-40B4-BE49-F238E27FC236}">
                      <a16:creationId xmlns:a16="http://schemas.microsoft.com/office/drawing/2014/main" id="{17DAB8BB-9D7A-4393-B336-8B0A6A69887B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295698" y="2203664"/>
                  <a:ext cx="3747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84" name="잉크 183">
                  <a:extLst>
                    <a:ext uri="{FF2B5EF4-FFF2-40B4-BE49-F238E27FC236}">
                      <a16:creationId xmlns:a16="http://schemas.microsoft.com/office/drawing/2014/main" id="{7C00909B-DFE6-43A6-A589-85B20A490991}"/>
                    </a:ext>
                  </a:extLst>
                </p14:cNvPr>
                <p14:cNvContentPartPr/>
                <p14:nvPr/>
              </p14:nvContentPartPr>
              <p14:xfrm>
                <a:off x="9311898" y="2291864"/>
                <a:ext cx="316080" cy="343800"/>
              </p14:xfrm>
            </p:contentPart>
          </mc:Choice>
          <mc:Fallback>
            <p:pic>
              <p:nvPicPr>
                <p:cNvPr id="184" name="잉크 183">
                  <a:extLst>
                    <a:ext uri="{FF2B5EF4-FFF2-40B4-BE49-F238E27FC236}">
                      <a16:creationId xmlns:a16="http://schemas.microsoft.com/office/drawing/2014/main" id="{7C00909B-DFE6-43A6-A589-85B20A490991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9275898" y="2255864"/>
                  <a:ext cx="38772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85" name="잉크 184">
                  <a:extLst>
                    <a:ext uri="{FF2B5EF4-FFF2-40B4-BE49-F238E27FC236}">
                      <a16:creationId xmlns:a16="http://schemas.microsoft.com/office/drawing/2014/main" id="{92710F42-BE28-42F9-B1BA-73B8AB78E553}"/>
                    </a:ext>
                  </a:extLst>
                </p14:cNvPr>
                <p14:cNvContentPartPr/>
                <p14:nvPr/>
              </p14:nvContentPartPr>
              <p14:xfrm>
                <a:off x="9381378" y="2717744"/>
                <a:ext cx="129600" cy="128160"/>
              </p14:xfrm>
            </p:contentPart>
          </mc:Choice>
          <mc:Fallback>
            <p:pic>
              <p:nvPicPr>
                <p:cNvPr id="185" name="잉크 184">
                  <a:extLst>
                    <a:ext uri="{FF2B5EF4-FFF2-40B4-BE49-F238E27FC236}">
                      <a16:creationId xmlns:a16="http://schemas.microsoft.com/office/drawing/2014/main" id="{92710F42-BE28-42F9-B1BA-73B8AB78E553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9345378" y="2682104"/>
                  <a:ext cx="2012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86" name="잉크 185">
                  <a:extLst>
                    <a:ext uri="{FF2B5EF4-FFF2-40B4-BE49-F238E27FC236}">
                      <a16:creationId xmlns:a16="http://schemas.microsoft.com/office/drawing/2014/main" id="{6042E105-91E6-4DA8-833A-20FA45C1E134}"/>
                    </a:ext>
                  </a:extLst>
                </p14:cNvPr>
                <p14:cNvContentPartPr/>
                <p14:nvPr/>
              </p14:nvContentPartPr>
              <p14:xfrm>
                <a:off x="9817338" y="2223824"/>
                <a:ext cx="680040" cy="513000"/>
              </p14:xfrm>
            </p:contentPart>
          </mc:Choice>
          <mc:Fallback>
            <p:pic>
              <p:nvPicPr>
                <p:cNvPr id="186" name="잉크 185">
                  <a:extLst>
                    <a:ext uri="{FF2B5EF4-FFF2-40B4-BE49-F238E27FC236}">
                      <a16:creationId xmlns:a16="http://schemas.microsoft.com/office/drawing/2014/main" id="{6042E105-91E6-4DA8-833A-20FA45C1E134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9781338" y="2188184"/>
                  <a:ext cx="751680" cy="58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87" name="잉크 186">
                  <a:extLst>
                    <a:ext uri="{FF2B5EF4-FFF2-40B4-BE49-F238E27FC236}">
                      <a16:creationId xmlns:a16="http://schemas.microsoft.com/office/drawing/2014/main" id="{1924C51B-8F00-47DA-BDD6-82A42B57E41B}"/>
                    </a:ext>
                  </a:extLst>
                </p14:cNvPr>
                <p14:cNvContentPartPr/>
                <p14:nvPr/>
              </p14:nvContentPartPr>
              <p14:xfrm>
                <a:off x="10654698" y="2239664"/>
                <a:ext cx="331920" cy="615240"/>
              </p14:xfrm>
            </p:contentPart>
          </mc:Choice>
          <mc:Fallback>
            <p:pic>
              <p:nvPicPr>
                <p:cNvPr id="187" name="잉크 186">
                  <a:extLst>
                    <a:ext uri="{FF2B5EF4-FFF2-40B4-BE49-F238E27FC236}">
                      <a16:creationId xmlns:a16="http://schemas.microsoft.com/office/drawing/2014/main" id="{1924C51B-8F00-47DA-BDD6-82A42B57E41B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0619058" y="2203664"/>
                  <a:ext cx="403560" cy="68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5">
            <p14:nvContentPartPr>
              <p14:cNvPr id="189" name="잉크 188">
                <a:extLst>
                  <a:ext uri="{FF2B5EF4-FFF2-40B4-BE49-F238E27FC236}">
                    <a16:creationId xmlns:a16="http://schemas.microsoft.com/office/drawing/2014/main" id="{819DA66A-AA2B-4B6F-916E-3A49DDA504D1}"/>
                  </a:ext>
                </a:extLst>
              </p14:cNvPr>
              <p14:cNvContentPartPr/>
              <p14:nvPr/>
            </p14:nvContentPartPr>
            <p14:xfrm>
              <a:off x="7640778" y="3895304"/>
              <a:ext cx="96480" cy="91800"/>
            </p14:xfrm>
          </p:contentPart>
        </mc:Choice>
        <mc:Fallback>
          <p:pic>
            <p:nvPicPr>
              <p:cNvPr id="189" name="잉크 188">
                <a:extLst>
                  <a:ext uri="{FF2B5EF4-FFF2-40B4-BE49-F238E27FC236}">
                    <a16:creationId xmlns:a16="http://schemas.microsoft.com/office/drawing/2014/main" id="{819DA66A-AA2B-4B6F-916E-3A49DDA504D1}"/>
                  </a:ext>
                </a:extLst>
              </p:cNvPr>
              <p:cNvPicPr/>
              <p:nvPr/>
            </p:nvPicPr>
            <p:blipFill>
              <a:blip r:embed="rId266"/>
              <a:stretch>
                <a:fillRect/>
              </a:stretch>
            </p:blipFill>
            <p:spPr>
              <a:xfrm>
                <a:off x="7605138" y="3859304"/>
                <a:ext cx="168120" cy="163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30" name="그룹 229">
            <a:extLst>
              <a:ext uri="{FF2B5EF4-FFF2-40B4-BE49-F238E27FC236}">
                <a16:creationId xmlns:a16="http://schemas.microsoft.com/office/drawing/2014/main" id="{A2AC2FD1-BDA3-4E1F-8862-2B4A3B446177}"/>
              </a:ext>
            </a:extLst>
          </p:cNvPr>
          <p:cNvGrpSpPr/>
          <p:nvPr/>
        </p:nvGrpSpPr>
        <p:grpSpPr>
          <a:xfrm>
            <a:off x="7564818" y="3926984"/>
            <a:ext cx="3050280" cy="2331000"/>
            <a:chOff x="7564818" y="3926984"/>
            <a:chExt cx="3050280" cy="233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93" name="잉크 192">
                  <a:extLst>
                    <a:ext uri="{FF2B5EF4-FFF2-40B4-BE49-F238E27FC236}">
                      <a16:creationId xmlns:a16="http://schemas.microsoft.com/office/drawing/2014/main" id="{E0C9D690-07AF-4B65-A5D2-4BDB60229BE8}"/>
                    </a:ext>
                  </a:extLst>
                </p14:cNvPr>
                <p14:cNvContentPartPr/>
                <p14:nvPr/>
              </p14:nvContentPartPr>
              <p14:xfrm>
                <a:off x="7665258" y="3944624"/>
                <a:ext cx="1504440" cy="201960"/>
              </p14:xfrm>
            </p:contentPart>
          </mc:Choice>
          <mc:Fallback>
            <p:pic>
              <p:nvPicPr>
                <p:cNvPr id="193" name="잉크 192">
                  <a:extLst>
                    <a:ext uri="{FF2B5EF4-FFF2-40B4-BE49-F238E27FC236}">
                      <a16:creationId xmlns:a16="http://schemas.microsoft.com/office/drawing/2014/main" id="{E0C9D690-07AF-4B65-A5D2-4BDB60229BE8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7629618" y="3908984"/>
                  <a:ext cx="157608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94" name="잉크 193">
                  <a:extLst>
                    <a:ext uri="{FF2B5EF4-FFF2-40B4-BE49-F238E27FC236}">
                      <a16:creationId xmlns:a16="http://schemas.microsoft.com/office/drawing/2014/main" id="{E909E204-2747-443C-AD6A-007A9E47C933}"/>
                    </a:ext>
                  </a:extLst>
                </p14:cNvPr>
                <p14:cNvContentPartPr/>
                <p14:nvPr/>
              </p14:nvContentPartPr>
              <p14:xfrm>
                <a:off x="9293898" y="4030304"/>
                <a:ext cx="218880" cy="140760"/>
              </p14:xfrm>
            </p:contentPart>
          </mc:Choice>
          <mc:Fallback>
            <p:pic>
              <p:nvPicPr>
                <p:cNvPr id="194" name="잉크 193">
                  <a:extLst>
                    <a:ext uri="{FF2B5EF4-FFF2-40B4-BE49-F238E27FC236}">
                      <a16:creationId xmlns:a16="http://schemas.microsoft.com/office/drawing/2014/main" id="{E909E204-2747-443C-AD6A-007A9E47C933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9258258" y="3994664"/>
                  <a:ext cx="2905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95" name="잉크 194">
                  <a:extLst>
                    <a:ext uri="{FF2B5EF4-FFF2-40B4-BE49-F238E27FC236}">
                      <a16:creationId xmlns:a16="http://schemas.microsoft.com/office/drawing/2014/main" id="{FB23EADE-1C16-4315-B82A-53F3EF838236}"/>
                    </a:ext>
                  </a:extLst>
                </p14:cNvPr>
                <p14:cNvContentPartPr/>
                <p14:nvPr/>
              </p14:nvContentPartPr>
              <p14:xfrm>
                <a:off x="9644898" y="4007984"/>
                <a:ext cx="360" cy="199080"/>
              </p14:xfrm>
            </p:contentPart>
          </mc:Choice>
          <mc:Fallback>
            <p:pic>
              <p:nvPicPr>
                <p:cNvPr id="195" name="잉크 194">
                  <a:extLst>
                    <a:ext uri="{FF2B5EF4-FFF2-40B4-BE49-F238E27FC236}">
                      <a16:creationId xmlns:a16="http://schemas.microsoft.com/office/drawing/2014/main" id="{FB23EADE-1C16-4315-B82A-53F3EF838236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9608898" y="3971984"/>
                  <a:ext cx="7200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97" name="잉크 196">
                  <a:extLst>
                    <a:ext uri="{FF2B5EF4-FFF2-40B4-BE49-F238E27FC236}">
                      <a16:creationId xmlns:a16="http://schemas.microsoft.com/office/drawing/2014/main" id="{093B4B40-DC30-4B17-963C-706859A2C1A5}"/>
                    </a:ext>
                  </a:extLst>
                </p14:cNvPr>
                <p14:cNvContentPartPr/>
                <p14:nvPr/>
              </p14:nvContentPartPr>
              <p14:xfrm>
                <a:off x="9456978" y="4258544"/>
                <a:ext cx="212400" cy="154800"/>
              </p14:xfrm>
            </p:contentPart>
          </mc:Choice>
          <mc:Fallback>
            <p:pic>
              <p:nvPicPr>
                <p:cNvPr id="197" name="잉크 196">
                  <a:extLst>
                    <a:ext uri="{FF2B5EF4-FFF2-40B4-BE49-F238E27FC236}">
                      <a16:creationId xmlns:a16="http://schemas.microsoft.com/office/drawing/2014/main" id="{093B4B40-DC30-4B17-963C-706859A2C1A5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9420978" y="4222544"/>
                  <a:ext cx="28404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99" name="잉크 198">
                  <a:extLst>
                    <a:ext uri="{FF2B5EF4-FFF2-40B4-BE49-F238E27FC236}">
                      <a16:creationId xmlns:a16="http://schemas.microsoft.com/office/drawing/2014/main" id="{6255CEF2-F0C2-4620-8ED8-9FD95686D69A}"/>
                    </a:ext>
                  </a:extLst>
                </p14:cNvPr>
                <p14:cNvContentPartPr/>
                <p14:nvPr/>
              </p14:nvContentPartPr>
              <p14:xfrm>
                <a:off x="9769818" y="4032824"/>
                <a:ext cx="147240" cy="230400"/>
              </p14:xfrm>
            </p:contentPart>
          </mc:Choice>
          <mc:Fallback>
            <p:pic>
              <p:nvPicPr>
                <p:cNvPr id="199" name="잉크 198">
                  <a:extLst>
                    <a:ext uri="{FF2B5EF4-FFF2-40B4-BE49-F238E27FC236}">
                      <a16:creationId xmlns:a16="http://schemas.microsoft.com/office/drawing/2014/main" id="{6255CEF2-F0C2-4620-8ED8-9FD95686D69A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9733818" y="3996824"/>
                  <a:ext cx="21888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200" name="잉크 199">
                  <a:extLst>
                    <a:ext uri="{FF2B5EF4-FFF2-40B4-BE49-F238E27FC236}">
                      <a16:creationId xmlns:a16="http://schemas.microsoft.com/office/drawing/2014/main" id="{2D660F94-CBE3-42D5-9042-4B111F74F785}"/>
                    </a:ext>
                  </a:extLst>
                </p14:cNvPr>
                <p14:cNvContentPartPr/>
                <p14:nvPr/>
              </p14:nvContentPartPr>
              <p14:xfrm>
                <a:off x="9970698" y="4083224"/>
                <a:ext cx="85320" cy="360"/>
              </p14:xfrm>
            </p:contentPart>
          </mc:Choice>
          <mc:Fallback>
            <p:pic>
              <p:nvPicPr>
                <p:cNvPr id="200" name="잉크 199">
                  <a:extLst>
                    <a:ext uri="{FF2B5EF4-FFF2-40B4-BE49-F238E27FC236}">
                      <a16:creationId xmlns:a16="http://schemas.microsoft.com/office/drawing/2014/main" id="{2D660F94-CBE3-42D5-9042-4B111F74F785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9934698" y="4047224"/>
                  <a:ext cx="1569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201" name="잉크 200">
                  <a:extLst>
                    <a:ext uri="{FF2B5EF4-FFF2-40B4-BE49-F238E27FC236}">
                      <a16:creationId xmlns:a16="http://schemas.microsoft.com/office/drawing/2014/main" id="{FBA0328C-7E70-420E-AD98-93D60D600397}"/>
                    </a:ext>
                  </a:extLst>
                </p14:cNvPr>
                <p14:cNvContentPartPr/>
                <p14:nvPr/>
              </p14:nvContentPartPr>
              <p14:xfrm>
                <a:off x="9877458" y="3926984"/>
                <a:ext cx="209520" cy="380520"/>
              </p14:xfrm>
            </p:contentPart>
          </mc:Choice>
          <mc:Fallback>
            <p:pic>
              <p:nvPicPr>
                <p:cNvPr id="201" name="잉크 200">
                  <a:extLst>
                    <a:ext uri="{FF2B5EF4-FFF2-40B4-BE49-F238E27FC236}">
                      <a16:creationId xmlns:a16="http://schemas.microsoft.com/office/drawing/2014/main" id="{FBA0328C-7E70-420E-AD98-93D60D600397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9841458" y="3890984"/>
                  <a:ext cx="281160" cy="45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202" name="잉크 201">
                  <a:extLst>
                    <a:ext uri="{FF2B5EF4-FFF2-40B4-BE49-F238E27FC236}">
                      <a16:creationId xmlns:a16="http://schemas.microsoft.com/office/drawing/2014/main" id="{9DE90225-B673-4859-A69F-F5A24F4241FA}"/>
                    </a:ext>
                  </a:extLst>
                </p14:cNvPr>
                <p14:cNvContentPartPr/>
                <p14:nvPr/>
              </p14:nvContentPartPr>
              <p14:xfrm>
                <a:off x="9906618" y="4323704"/>
                <a:ext cx="117360" cy="185040"/>
              </p14:xfrm>
            </p:contentPart>
          </mc:Choice>
          <mc:Fallback>
            <p:pic>
              <p:nvPicPr>
                <p:cNvPr id="202" name="잉크 201">
                  <a:extLst>
                    <a:ext uri="{FF2B5EF4-FFF2-40B4-BE49-F238E27FC236}">
                      <a16:creationId xmlns:a16="http://schemas.microsoft.com/office/drawing/2014/main" id="{9DE90225-B673-4859-A69F-F5A24F4241FA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9870618" y="4288064"/>
                  <a:ext cx="1890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203" name="잉크 202">
                  <a:extLst>
                    <a:ext uri="{FF2B5EF4-FFF2-40B4-BE49-F238E27FC236}">
                      <a16:creationId xmlns:a16="http://schemas.microsoft.com/office/drawing/2014/main" id="{2377E31B-B369-4E43-90A6-B0B512C58AC2}"/>
                    </a:ext>
                  </a:extLst>
                </p14:cNvPr>
                <p14:cNvContentPartPr/>
                <p14:nvPr/>
              </p14:nvContentPartPr>
              <p14:xfrm>
                <a:off x="10170858" y="3995744"/>
                <a:ext cx="229680" cy="292680"/>
              </p14:xfrm>
            </p:contentPart>
          </mc:Choice>
          <mc:Fallback>
            <p:pic>
              <p:nvPicPr>
                <p:cNvPr id="203" name="잉크 202">
                  <a:extLst>
                    <a:ext uri="{FF2B5EF4-FFF2-40B4-BE49-F238E27FC236}">
                      <a16:creationId xmlns:a16="http://schemas.microsoft.com/office/drawing/2014/main" id="{2377E31B-B369-4E43-90A6-B0B512C58AC2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0134858" y="3959744"/>
                  <a:ext cx="30132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204" name="잉크 203">
                  <a:extLst>
                    <a:ext uri="{FF2B5EF4-FFF2-40B4-BE49-F238E27FC236}">
                      <a16:creationId xmlns:a16="http://schemas.microsoft.com/office/drawing/2014/main" id="{C1647DC2-6AAB-48DB-B65B-6182D2D176F4}"/>
                    </a:ext>
                  </a:extLst>
                </p14:cNvPr>
                <p14:cNvContentPartPr/>
                <p14:nvPr/>
              </p14:nvContentPartPr>
              <p14:xfrm>
                <a:off x="10434018" y="4158104"/>
                <a:ext cx="81360" cy="84960"/>
              </p14:xfrm>
            </p:contentPart>
          </mc:Choice>
          <mc:Fallback>
            <p:pic>
              <p:nvPicPr>
                <p:cNvPr id="204" name="잉크 203">
                  <a:extLst>
                    <a:ext uri="{FF2B5EF4-FFF2-40B4-BE49-F238E27FC236}">
                      <a16:creationId xmlns:a16="http://schemas.microsoft.com/office/drawing/2014/main" id="{C1647DC2-6AAB-48DB-B65B-6182D2D176F4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0398018" y="4122104"/>
                  <a:ext cx="15300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205" name="잉크 204">
                  <a:extLst>
                    <a:ext uri="{FF2B5EF4-FFF2-40B4-BE49-F238E27FC236}">
                      <a16:creationId xmlns:a16="http://schemas.microsoft.com/office/drawing/2014/main" id="{CF2D45CB-F3CD-4C68-AFD6-AA7C4898D18D}"/>
                    </a:ext>
                  </a:extLst>
                </p14:cNvPr>
                <p14:cNvContentPartPr/>
                <p14:nvPr/>
              </p14:nvContentPartPr>
              <p14:xfrm>
                <a:off x="10233138" y="4407584"/>
                <a:ext cx="381960" cy="14040"/>
              </p14:xfrm>
            </p:contentPart>
          </mc:Choice>
          <mc:Fallback>
            <p:pic>
              <p:nvPicPr>
                <p:cNvPr id="205" name="잉크 204">
                  <a:extLst>
                    <a:ext uri="{FF2B5EF4-FFF2-40B4-BE49-F238E27FC236}">
                      <a16:creationId xmlns:a16="http://schemas.microsoft.com/office/drawing/2014/main" id="{CF2D45CB-F3CD-4C68-AFD6-AA7C4898D18D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0197498" y="4371584"/>
                  <a:ext cx="4536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206" name="잉크 205">
                  <a:extLst>
                    <a:ext uri="{FF2B5EF4-FFF2-40B4-BE49-F238E27FC236}">
                      <a16:creationId xmlns:a16="http://schemas.microsoft.com/office/drawing/2014/main" id="{4D63F173-3EF3-4CE2-BCF8-961FD21CA30E}"/>
                    </a:ext>
                  </a:extLst>
                </p14:cNvPr>
                <p14:cNvContentPartPr/>
                <p14:nvPr/>
              </p14:nvContentPartPr>
              <p14:xfrm>
                <a:off x="10403418" y="4421264"/>
                <a:ext cx="18000" cy="137520"/>
              </p14:xfrm>
            </p:contentPart>
          </mc:Choice>
          <mc:Fallback>
            <p:pic>
              <p:nvPicPr>
                <p:cNvPr id="206" name="잉크 205">
                  <a:extLst>
                    <a:ext uri="{FF2B5EF4-FFF2-40B4-BE49-F238E27FC236}">
                      <a16:creationId xmlns:a16="http://schemas.microsoft.com/office/drawing/2014/main" id="{4D63F173-3EF3-4CE2-BCF8-961FD21CA30E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0367778" y="4385264"/>
                  <a:ext cx="8964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208" name="잉크 207">
                  <a:extLst>
                    <a:ext uri="{FF2B5EF4-FFF2-40B4-BE49-F238E27FC236}">
                      <a16:creationId xmlns:a16="http://schemas.microsoft.com/office/drawing/2014/main" id="{9499B537-29EC-461E-9F36-045FAA575098}"/>
                    </a:ext>
                  </a:extLst>
                </p14:cNvPr>
                <p14:cNvContentPartPr/>
                <p14:nvPr/>
              </p14:nvContentPartPr>
              <p14:xfrm>
                <a:off x="7715658" y="4244864"/>
                <a:ext cx="70920" cy="35640"/>
              </p14:xfrm>
            </p:contentPart>
          </mc:Choice>
          <mc:Fallback>
            <p:pic>
              <p:nvPicPr>
                <p:cNvPr id="208" name="잉크 207">
                  <a:extLst>
                    <a:ext uri="{FF2B5EF4-FFF2-40B4-BE49-F238E27FC236}">
                      <a16:creationId xmlns:a16="http://schemas.microsoft.com/office/drawing/2014/main" id="{9499B537-29EC-461E-9F36-045FAA575098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7679658" y="4208864"/>
                  <a:ext cx="1425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209" name="잉크 208">
                  <a:extLst>
                    <a:ext uri="{FF2B5EF4-FFF2-40B4-BE49-F238E27FC236}">
                      <a16:creationId xmlns:a16="http://schemas.microsoft.com/office/drawing/2014/main" id="{23B3BBAB-6648-43AD-A9BC-A24ABE550252}"/>
                    </a:ext>
                  </a:extLst>
                </p14:cNvPr>
                <p14:cNvContentPartPr/>
                <p14:nvPr/>
              </p14:nvContentPartPr>
              <p14:xfrm>
                <a:off x="7777938" y="4283384"/>
                <a:ext cx="1377360" cy="510480"/>
              </p14:xfrm>
            </p:contentPart>
          </mc:Choice>
          <mc:Fallback>
            <p:pic>
              <p:nvPicPr>
                <p:cNvPr id="209" name="잉크 208">
                  <a:extLst>
                    <a:ext uri="{FF2B5EF4-FFF2-40B4-BE49-F238E27FC236}">
                      <a16:creationId xmlns:a16="http://schemas.microsoft.com/office/drawing/2014/main" id="{23B3BBAB-6648-43AD-A9BC-A24ABE550252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7742298" y="4247744"/>
                  <a:ext cx="1449000" cy="58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210" name="잉크 209">
                  <a:extLst>
                    <a:ext uri="{FF2B5EF4-FFF2-40B4-BE49-F238E27FC236}">
                      <a16:creationId xmlns:a16="http://schemas.microsoft.com/office/drawing/2014/main" id="{DC2B217A-E055-403B-ACC2-F6DC1321990A}"/>
                    </a:ext>
                  </a:extLst>
                </p14:cNvPr>
                <p14:cNvContentPartPr/>
                <p14:nvPr/>
              </p14:nvContentPartPr>
              <p14:xfrm>
                <a:off x="9329538" y="4696664"/>
                <a:ext cx="142920" cy="191520"/>
              </p14:xfrm>
            </p:contentPart>
          </mc:Choice>
          <mc:Fallback>
            <p:pic>
              <p:nvPicPr>
                <p:cNvPr id="210" name="잉크 209">
                  <a:extLst>
                    <a:ext uri="{FF2B5EF4-FFF2-40B4-BE49-F238E27FC236}">
                      <a16:creationId xmlns:a16="http://schemas.microsoft.com/office/drawing/2014/main" id="{DC2B217A-E055-403B-ACC2-F6DC1321990A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9293538" y="4661024"/>
                  <a:ext cx="2145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11" name="잉크 210">
                  <a:extLst>
                    <a:ext uri="{FF2B5EF4-FFF2-40B4-BE49-F238E27FC236}">
                      <a16:creationId xmlns:a16="http://schemas.microsoft.com/office/drawing/2014/main" id="{BABA5726-9FB5-4560-9E36-93EB096D33E0}"/>
                    </a:ext>
                  </a:extLst>
                </p14:cNvPr>
                <p14:cNvContentPartPr/>
                <p14:nvPr/>
              </p14:nvContentPartPr>
              <p14:xfrm>
                <a:off x="9281298" y="4934984"/>
                <a:ext cx="313200" cy="389160"/>
              </p14:xfrm>
            </p:contentPart>
          </mc:Choice>
          <mc:Fallback>
            <p:pic>
              <p:nvPicPr>
                <p:cNvPr id="211" name="잉크 210">
                  <a:extLst>
                    <a:ext uri="{FF2B5EF4-FFF2-40B4-BE49-F238E27FC236}">
                      <a16:creationId xmlns:a16="http://schemas.microsoft.com/office/drawing/2014/main" id="{BABA5726-9FB5-4560-9E36-93EB096D33E0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9245298" y="4898984"/>
                  <a:ext cx="384840" cy="46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12" name="잉크 211">
                  <a:extLst>
                    <a:ext uri="{FF2B5EF4-FFF2-40B4-BE49-F238E27FC236}">
                      <a16:creationId xmlns:a16="http://schemas.microsoft.com/office/drawing/2014/main" id="{D13D5107-B75D-4B13-8D78-8CD4015F2BEA}"/>
                    </a:ext>
                  </a:extLst>
                </p14:cNvPr>
                <p14:cNvContentPartPr/>
                <p14:nvPr/>
              </p14:nvContentPartPr>
              <p14:xfrm>
                <a:off x="9657138" y="4772984"/>
                <a:ext cx="201960" cy="249840"/>
              </p14:xfrm>
            </p:contentPart>
          </mc:Choice>
          <mc:Fallback>
            <p:pic>
              <p:nvPicPr>
                <p:cNvPr id="212" name="잉크 211">
                  <a:extLst>
                    <a:ext uri="{FF2B5EF4-FFF2-40B4-BE49-F238E27FC236}">
                      <a16:creationId xmlns:a16="http://schemas.microsoft.com/office/drawing/2014/main" id="{D13D5107-B75D-4B13-8D78-8CD4015F2BEA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9621138" y="4737344"/>
                  <a:ext cx="2736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13" name="잉크 212">
                  <a:extLst>
                    <a:ext uri="{FF2B5EF4-FFF2-40B4-BE49-F238E27FC236}">
                      <a16:creationId xmlns:a16="http://schemas.microsoft.com/office/drawing/2014/main" id="{E3BFDEFC-4B99-485A-87AD-C6F4A8E20470}"/>
                    </a:ext>
                  </a:extLst>
                </p14:cNvPr>
                <p14:cNvContentPartPr/>
                <p14:nvPr/>
              </p14:nvContentPartPr>
              <p14:xfrm>
                <a:off x="9957738" y="4747064"/>
                <a:ext cx="251280" cy="292320"/>
              </p14:xfrm>
            </p:contentPart>
          </mc:Choice>
          <mc:Fallback>
            <p:pic>
              <p:nvPicPr>
                <p:cNvPr id="213" name="잉크 212">
                  <a:extLst>
                    <a:ext uri="{FF2B5EF4-FFF2-40B4-BE49-F238E27FC236}">
                      <a16:creationId xmlns:a16="http://schemas.microsoft.com/office/drawing/2014/main" id="{E3BFDEFC-4B99-485A-87AD-C6F4A8E20470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9921738" y="4711064"/>
                  <a:ext cx="32292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14" name="잉크 213">
                  <a:extLst>
                    <a:ext uri="{FF2B5EF4-FFF2-40B4-BE49-F238E27FC236}">
                      <a16:creationId xmlns:a16="http://schemas.microsoft.com/office/drawing/2014/main" id="{0148B7FD-78DD-4744-93D3-0EE392F8864E}"/>
                    </a:ext>
                  </a:extLst>
                </p14:cNvPr>
                <p14:cNvContentPartPr/>
                <p14:nvPr/>
              </p14:nvContentPartPr>
              <p14:xfrm>
                <a:off x="9831018" y="5085104"/>
                <a:ext cx="252720" cy="203040"/>
              </p14:xfrm>
            </p:contentPart>
          </mc:Choice>
          <mc:Fallback>
            <p:pic>
              <p:nvPicPr>
                <p:cNvPr id="214" name="잉크 213">
                  <a:extLst>
                    <a:ext uri="{FF2B5EF4-FFF2-40B4-BE49-F238E27FC236}">
                      <a16:creationId xmlns:a16="http://schemas.microsoft.com/office/drawing/2014/main" id="{0148B7FD-78DD-4744-93D3-0EE392F8864E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9795378" y="5049104"/>
                  <a:ext cx="3243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16" name="잉크 215">
                  <a:extLst>
                    <a:ext uri="{FF2B5EF4-FFF2-40B4-BE49-F238E27FC236}">
                      <a16:creationId xmlns:a16="http://schemas.microsoft.com/office/drawing/2014/main" id="{87805520-18E8-4283-88B9-49F5B115F4BD}"/>
                    </a:ext>
                  </a:extLst>
                </p14:cNvPr>
                <p14:cNvContentPartPr/>
                <p14:nvPr/>
              </p14:nvContentPartPr>
              <p14:xfrm>
                <a:off x="7564818" y="4708184"/>
                <a:ext cx="65520" cy="81360"/>
              </p14:xfrm>
            </p:contentPart>
          </mc:Choice>
          <mc:Fallback>
            <p:pic>
              <p:nvPicPr>
                <p:cNvPr id="216" name="잉크 215">
                  <a:extLst>
                    <a:ext uri="{FF2B5EF4-FFF2-40B4-BE49-F238E27FC236}">
                      <a16:creationId xmlns:a16="http://schemas.microsoft.com/office/drawing/2014/main" id="{87805520-18E8-4283-88B9-49F5B115F4BD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7528818" y="4672184"/>
                  <a:ext cx="13716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17" name="잉크 216">
                  <a:extLst>
                    <a:ext uri="{FF2B5EF4-FFF2-40B4-BE49-F238E27FC236}">
                      <a16:creationId xmlns:a16="http://schemas.microsoft.com/office/drawing/2014/main" id="{B7A53A73-815B-4140-ABB3-9030A5976A0D}"/>
                    </a:ext>
                  </a:extLst>
                </p14:cNvPr>
                <p14:cNvContentPartPr/>
                <p14:nvPr/>
              </p14:nvContentPartPr>
              <p14:xfrm>
                <a:off x="7640418" y="4747064"/>
                <a:ext cx="1467360" cy="883080"/>
              </p14:xfrm>
            </p:contentPart>
          </mc:Choice>
          <mc:Fallback>
            <p:pic>
              <p:nvPicPr>
                <p:cNvPr id="217" name="잉크 216">
                  <a:extLst>
                    <a:ext uri="{FF2B5EF4-FFF2-40B4-BE49-F238E27FC236}">
                      <a16:creationId xmlns:a16="http://schemas.microsoft.com/office/drawing/2014/main" id="{B7A53A73-815B-4140-ABB3-9030A5976A0D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7604418" y="4711064"/>
                  <a:ext cx="1539000" cy="9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18" name="잉크 217">
                  <a:extLst>
                    <a:ext uri="{FF2B5EF4-FFF2-40B4-BE49-F238E27FC236}">
                      <a16:creationId xmlns:a16="http://schemas.microsoft.com/office/drawing/2014/main" id="{0FEE86CB-09A4-4D87-B884-9677AAFDDA25}"/>
                    </a:ext>
                  </a:extLst>
                </p14:cNvPr>
                <p14:cNvContentPartPr/>
                <p14:nvPr/>
              </p14:nvContentPartPr>
              <p14:xfrm>
                <a:off x="9241338" y="5473544"/>
                <a:ext cx="192600" cy="374760"/>
              </p14:xfrm>
            </p:contentPart>
          </mc:Choice>
          <mc:Fallback>
            <p:pic>
              <p:nvPicPr>
                <p:cNvPr id="218" name="잉크 217">
                  <a:extLst>
                    <a:ext uri="{FF2B5EF4-FFF2-40B4-BE49-F238E27FC236}">
                      <a16:creationId xmlns:a16="http://schemas.microsoft.com/office/drawing/2014/main" id="{0FEE86CB-09A4-4D87-B884-9677AAFDDA25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9205698" y="5437904"/>
                  <a:ext cx="26424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19" name="잉크 218">
                  <a:extLst>
                    <a:ext uri="{FF2B5EF4-FFF2-40B4-BE49-F238E27FC236}">
                      <a16:creationId xmlns:a16="http://schemas.microsoft.com/office/drawing/2014/main" id="{15E64069-8283-448F-B18D-07862A755B8E}"/>
                    </a:ext>
                  </a:extLst>
                </p14:cNvPr>
                <p14:cNvContentPartPr/>
                <p14:nvPr/>
              </p14:nvContentPartPr>
              <p14:xfrm>
                <a:off x="9256098" y="5573624"/>
                <a:ext cx="137520" cy="59400"/>
              </p14:xfrm>
            </p:contentPart>
          </mc:Choice>
          <mc:Fallback>
            <p:pic>
              <p:nvPicPr>
                <p:cNvPr id="219" name="잉크 218">
                  <a:extLst>
                    <a:ext uri="{FF2B5EF4-FFF2-40B4-BE49-F238E27FC236}">
                      <a16:creationId xmlns:a16="http://schemas.microsoft.com/office/drawing/2014/main" id="{15E64069-8283-448F-B18D-07862A755B8E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9220458" y="5537624"/>
                  <a:ext cx="20916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21" name="잉크 220">
                  <a:extLst>
                    <a:ext uri="{FF2B5EF4-FFF2-40B4-BE49-F238E27FC236}">
                      <a16:creationId xmlns:a16="http://schemas.microsoft.com/office/drawing/2014/main" id="{E2CC8EAB-50DD-44DD-BC60-937696587F3F}"/>
                    </a:ext>
                  </a:extLst>
                </p14:cNvPr>
                <p14:cNvContentPartPr/>
                <p14:nvPr/>
              </p14:nvContentPartPr>
              <p14:xfrm>
                <a:off x="9131178" y="5937224"/>
                <a:ext cx="394560" cy="131040"/>
              </p14:xfrm>
            </p:contentPart>
          </mc:Choice>
          <mc:Fallback>
            <p:pic>
              <p:nvPicPr>
                <p:cNvPr id="221" name="잉크 220">
                  <a:extLst>
                    <a:ext uri="{FF2B5EF4-FFF2-40B4-BE49-F238E27FC236}">
                      <a16:creationId xmlns:a16="http://schemas.microsoft.com/office/drawing/2014/main" id="{E2CC8EAB-50DD-44DD-BC60-937696587F3F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9095178" y="5901224"/>
                  <a:ext cx="4662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23" name="잉크 222">
                  <a:extLst>
                    <a:ext uri="{FF2B5EF4-FFF2-40B4-BE49-F238E27FC236}">
                      <a16:creationId xmlns:a16="http://schemas.microsoft.com/office/drawing/2014/main" id="{0996817D-A754-466F-8150-36688F8CB8F9}"/>
                    </a:ext>
                  </a:extLst>
                </p14:cNvPr>
                <p14:cNvContentPartPr/>
                <p14:nvPr/>
              </p14:nvContentPartPr>
              <p14:xfrm>
                <a:off x="9674418" y="5473544"/>
                <a:ext cx="295920" cy="337680"/>
              </p14:xfrm>
            </p:contentPart>
          </mc:Choice>
          <mc:Fallback>
            <p:pic>
              <p:nvPicPr>
                <p:cNvPr id="223" name="잉크 222">
                  <a:extLst>
                    <a:ext uri="{FF2B5EF4-FFF2-40B4-BE49-F238E27FC236}">
                      <a16:creationId xmlns:a16="http://schemas.microsoft.com/office/drawing/2014/main" id="{0996817D-A754-466F-8150-36688F8CB8F9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9638418" y="5437904"/>
                  <a:ext cx="367560" cy="40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224" name="잉크 223">
                  <a:extLst>
                    <a:ext uri="{FF2B5EF4-FFF2-40B4-BE49-F238E27FC236}">
                      <a16:creationId xmlns:a16="http://schemas.microsoft.com/office/drawing/2014/main" id="{79F85317-AE20-4145-9957-7EF2DFE07391}"/>
                    </a:ext>
                  </a:extLst>
                </p14:cNvPr>
                <p14:cNvContentPartPr/>
                <p14:nvPr/>
              </p14:nvContentPartPr>
              <p14:xfrm>
                <a:off x="10083018" y="5473544"/>
                <a:ext cx="162000" cy="522360"/>
              </p14:xfrm>
            </p:contentPart>
          </mc:Choice>
          <mc:Fallback>
            <p:pic>
              <p:nvPicPr>
                <p:cNvPr id="224" name="잉크 223">
                  <a:extLst>
                    <a:ext uri="{FF2B5EF4-FFF2-40B4-BE49-F238E27FC236}">
                      <a16:creationId xmlns:a16="http://schemas.microsoft.com/office/drawing/2014/main" id="{79F85317-AE20-4145-9957-7EF2DFE07391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10047378" y="5437904"/>
                  <a:ext cx="233640" cy="59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229" name="잉크 228">
                  <a:extLst>
                    <a:ext uri="{FF2B5EF4-FFF2-40B4-BE49-F238E27FC236}">
                      <a16:creationId xmlns:a16="http://schemas.microsoft.com/office/drawing/2014/main" id="{122EA427-2C42-4063-936C-3C8B26D3E52D}"/>
                    </a:ext>
                  </a:extLst>
                </p14:cNvPr>
                <p14:cNvContentPartPr/>
                <p14:nvPr/>
              </p14:nvContentPartPr>
              <p14:xfrm>
                <a:off x="9780618" y="5912024"/>
                <a:ext cx="301320" cy="345960"/>
              </p14:xfrm>
            </p:contentPart>
          </mc:Choice>
          <mc:Fallback>
            <p:pic>
              <p:nvPicPr>
                <p:cNvPr id="229" name="잉크 228">
                  <a:extLst>
                    <a:ext uri="{FF2B5EF4-FFF2-40B4-BE49-F238E27FC236}">
                      <a16:creationId xmlns:a16="http://schemas.microsoft.com/office/drawing/2014/main" id="{122EA427-2C42-4063-936C-3C8B26D3E52D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9744978" y="5876384"/>
                  <a:ext cx="372960" cy="41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21">
            <p14:nvContentPartPr>
              <p14:cNvPr id="2" name="잉크 1">
                <a:extLst>
                  <a:ext uri="{FF2B5EF4-FFF2-40B4-BE49-F238E27FC236}">
                    <a16:creationId xmlns:a16="http://schemas.microsoft.com/office/drawing/2014/main" id="{45C3F926-124F-4A52-9D1D-CDD4031E0BE5}"/>
                  </a:ext>
                </a:extLst>
              </p14:cNvPr>
              <p14:cNvContentPartPr/>
              <p14:nvPr/>
            </p14:nvContentPartPr>
            <p14:xfrm>
              <a:off x="7389858" y="3556904"/>
              <a:ext cx="468000" cy="238680"/>
            </p14:xfrm>
          </p:contentPart>
        </mc:Choice>
        <mc:Fallback>
          <p:pic>
            <p:nvPicPr>
              <p:cNvPr id="2" name="잉크 1">
                <a:extLst>
                  <a:ext uri="{FF2B5EF4-FFF2-40B4-BE49-F238E27FC236}">
                    <a16:creationId xmlns:a16="http://schemas.microsoft.com/office/drawing/2014/main" id="{45C3F926-124F-4A52-9D1D-CDD4031E0BE5}"/>
                  </a:ext>
                </a:extLst>
              </p:cNvPr>
              <p:cNvPicPr/>
              <p:nvPr/>
            </p:nvPicPr>
            <p:blipFill>
              <a:blip r:embed="rId322"/>
              <a:stretch>
                <a:fillRect/>
              </a:stretch>
            </p:blipFill>
            <p:spPr>
              <a:xfrm>
                <a:off x="7354218" y="3521264"/>
                <a:ext cx="539640" cy="31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3">
            <p14:nvContentPartPr>
              <p14:cNvPr id="3" name="잉크 2">
                <a:extLst>
                  <a:ext uri="{FF2B5EF4-FFF2-40B4-BE49-F238E27FC236}">
                    <a16:creationId xmlns:a16="http://schemas.microsoft.com/office/drawing/2014/main" id="{B500D61D-B850-4CEE-94E1-61FED4EB3961}"/>
                  </a:ext>
                </a:extLst>
              </p14:cNvPr>
              <p14:cNvContentPartPr/>
              <p14:nvPr/>
            </p14:nvContentPartPr>
            <p14:xfrm>
              <a:off x="7840938" y="3529904"/>
              <a:ext cx="26280" cy="70920"/>
            </p14:xfrm>
          </p:contentPart>
        </mc:Choice>
        <mc:Fallback>
          <p:pic>
            <p:nvPicPr>
              <p:cNvPr id="3" name="잉크 2">
                <a:extLst>
                  <a:ext uri="{FF2B5EF4-FFF2-40B4-BE49-F238E27FC236}">
                    <a16:creationId xmlns:a16="http://schemas.microsoft.com/office/drawing/2014/main" id="{B500D61D-B850-4CEE-94E1-61FED4EB3961}"/>
                  </a:ext>
                </a:extLst>
              </p:cNvPr>
              <p:cNvPicPr/>
              <p:nvPr/>
            </p:nvPicPr>
            <p:blipFill>
              <a:blip r:embed="rId324"/>
              <a:stretch>
                <a:fillRect/>
              </a:stretch>
            </p:blipFill>
            <p:spPr>
              <a:xfrm>
                <a:off x="7805298" y="3494264"/>
                <a:ext cx="97920" cy="14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5">
            <p14:nvContentPartPr>
              <p14:cNvPr id="4" name="잉크 3">
                <a:extLst>
                  <a:ext uri="{FF2B5EF4-FFF2-40B4-BE49-F238E27FC236}">
                    <a16:creationId xmlns:a16="http://schemas.microsoft.com/office/drawing/2014/main" id="{A25F38B6-0089-4813-A30C-50CE689CE2F0}"/>
                  </a:ext>
                </a:extLst>
              </p14:cNvPr>
              <p14:cNvContentPartPr/>
              <p14:nvPr/>
            </p14:nvContentPartPr>
            <p14:xfrm>
              <a:off x="7878378" y="3451784"/>
              <a:ext cx="1314720" cy="118080"/>
            </p14:xfrm>
          </p:contentPart>
        </mc:Choice>
        <mc:Fallback>
          <p:pic>
            <p:nvPicPr>
              <p:cNvPr id="4" name="잉크 3">
                <a:extLst>
                  <a:ext uri="{FF2B5EF4-FFF2-40B4-BE49-F238E27FC236}">
                    <a16:creationId xmlns:a16="http://schemas.microsoft.com/office/drawing/2014/main" id="{A25F38B6-0089-4813-A30C-50CE689CE2F0}"/>
                  </a:ext>
                </a:extLst>
              </p:cNvPr>
              <p:cNvPicPr/>
              <p:nvPr/>
            </p:nvPicPr>
            <p:blipFill>
              <a:blip r:embed="rId326"/>
              <a:stretch>
                <a:fillRect/>
              </a:stretch>
            </p:blipFill>
            <p:spPr>
              <a:xfrm>
                <a:off x="7842738" y="3416144"/>
                <a:ext cx="1386360" cy="189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그룹 20">
            <a:extLst>
              <a:ext uri="{FF2B5EF4-FFF2-40B4-BE49-F238E27FC236}">
                <a16:creationId xmlns:a16="http://schemas.microsoft.com/office/drawing/2014/main" id="{75C138AE-8E2A-451C-8118-1B7D15955E93}"/>
              </a:ext>
            </a:extLst>
          </p:cNvPr>
          <p:cNvGrpSpPr/>
          <p:nvPr/>
        </p:nvGrpSpPr>
        <p:grpSpPr>
          <a:xfrm>
            <a:off x="9293898" y="2980544"/>
            <a:ext cx="1189800" cy="818280"/>
            <a:chOff x="9293898" y="2980544"/>
            <a:chExt cx="1189800" cy="81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0" name="잉크 9">
                  <a:extLst>
                    <a:ext uri="{FF2B5EF4-FFF2-40B4-BE49-F238E27FC236}">
                      <a16:creationId xmlns:a16="http://schemas.microsoft.com/office/drawing/2014/main" id="{5EF10196-4D4D-4E1B-8646-5ABFC6C73553}"/>
                    </a:ext>
                  </a:extLst>
                </p14:cNvPr>
                <p14:cNvContentPartPr/>
                <p14:nvPr/>
              </p14:nvContentPartPr>
              <p14:xfrm>
                <a:off x="9293898" y="3180344"/>
                <a:ext cx="449640" cy="26640"/>
              </p14:xfrm>
            </p:contentPart>
          </mc:Choice>
          <mc:Fallback>
            <p:pic>
              <p:nvPicPr>
                <p:cNvPr id="10" name="잉크 9">
                  <a:extLst>
                    <a:ext uri="{FF2B5EF4-FFF2-40B4-BE49-F238E27FC236}">
                      <a16:creationId xmlns:a16="http://schemas.microsoft.com/office/drawing/2014/main" id="{5EF10196-4D4D-4E1B-8646-5ABFC6C73553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9258258" y="3144344"/>
                  <a:ext cx="52128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1" name="잉크 10">
                  <a:extLst>
                    <a:ext uri="{FF2B5EF4-FFF2-40B4-BE49-F238E27FC236}">
                      <a16:creationId xmlns:a16="http://schemas.microsoft.com/office/drawing/2014/main" id="{7CDAD65D-DE52-4598-AF83-1DC8F9435AE5}"/>
                    </a:ext>
                  </a:extLst>
                </p14:cNvPr>
                <p14:cNvContentPartPr/>
                <p14:nvPr/>
              </p14:nvContentPartPr>
              <p14:xfrm>
                <a:off x="9469218" y="3243704"/>
                <a:ext cx="25560" cy="232200"/>
              </p14:xfrm>
            </p:contentPart>
          </mc:Choice>
          <mc:Fallback>
            <p:pic>
              <p:nvPicPr>
                <p:cNvPr id="11" name="잉크 10">
                  <a:extLst>
                    <a:ext uri="{FF2B5EF4-FFF2-40B4-BE49-F238E27FC236}">
                      <a16:creationId xmlns:a16="http://schemas.microsoft.com/office/drawing/2014/main" id="{7CDAD65D-DE52-4598-AF83-1DC8F9435AE5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9433218" y="3208064"/>
                  <a:ext cx="972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12" name="잉크 11">
                  <a:extLst>
                    <a:ext uri="{FF2B5EF4-FFF2-40B4-BE49-F238E27FC236}">
                      <a16:creationId xmlns:a16="http://schemas.microsoft.com/office/drawing/2014/main" id="{910F0669-44C5-4B10-BEFB-D8D4909656C4}"/>
                    </a:ext>
                  </a:extLst>
                </p14:cNvPr>
                <p14:cNvContentPartPr/>
                <p14:nvPr/>
              </p14:nvContentPartPr>
              <p14:xfrm>
                <a:off x="9607098" y="3206264"/>
                <a:ext cx="26280" cy="224640"/>
              </p14:xfrm>
            </p:contentPart>
          </mc:Choice>
          <mc:Fallback>
            <p:pic>
              <p:nvPicPr>
                <p:cNvPr id="12" name="잉크 11">
                  <a:extLst>
                    <a:ext uri="{FF2B5EF4-FFF2-40B4-BE49-F238E27FC236}">
                      <a16:creationId xmlns:a16="http://schemas.microsoft.com/office/drawing/2014/main" id="{910F0669-44C5-4B10-BEFB-D8D4909656C4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9571098" y="3170624"/>
                  <a:ext cx="97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13" name="잉크 12">
                  <a:extLst>
                    <a:ext uri="{FF2B5EF4-FFF2-40B4-BE49-F238E27FC236}">
                      <a16:creationId xmlns:a16="http://schemas.microsoft.com/office/drawing/2014/main" id="{510FD295-63EF-42E6-920F-1E1D711AC515}"/>
                    </a:ext>
                  </a:extLst>
                </p14:cNvPr>
                <p14:cNvContentPartPr/>
                <p14:nvPr/>
              </p14:nvContentPartPr>
              <p14:xfrm>
                <a:off x="9356538" y="3431984"/>
                <a:ext cx="375480" cy="87840"/>
              </p14:xfrm>
            </p:contentPart>
          </mc:Choice>
          <mc:Fallback>
            <p:pic>
              <p:nvPicPr>
                <p:cNvPr id="13" name="잉크 12">
                  <a:extLst>
                    <a:ext uri="{FF2B5EF4-FFF2-40B4-BE49-F238E27FC236}">
                      <a16:creationId xmlns:a16="http://schemas.microsoft.com/office/drawing/2014/main" id="{510FD295-63EF-42E6-920F-1E1D711AC515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9320538" y="3396344"/>
                  <a:ext cx="44712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14" name="잉크 13">
                  <a:extLst>
                    <a:ext uri="{FF2B5EF4-FFF2-40B4-BE49-F238E27FC236}">
                      <a16:creationId xmlns:a16="http://schemas.microsoft.com/office/drawing/2014/main" id="{3E51CC07-AAE7-4799-BD99-2C3BCE25DEA2}"/>
                    </a:ext>
                  </a:extLst>
                </p14:cNvPr>
                <p14:cNvContentPartPr/>
                <p14:nvPr/>
              </p14:nvContentPartPr>
              <p14:xfrm>
                <a:off x="9363018" y="3532064"/>
                <a:ext cx="422280" cy="151200"/>
              </p14:xfrm>
            </p:contentPart>
          </mc:Choice>
          <mc:Fallback>
            <p:pic>
              <p:nvPicPr>
                <p:cNvPr id="14" name="잉크 13">
                  <a:extLst>
                    <a:ext uri="{FF2B5EF4-FFF2-40B4-BE49-F238E27FC236}">
                      <a16:creationId xmlns:a16="http://schemas.microsoft.com/office/drawing/2014/main" id="{3E51CC07-AAE7-4799-BD99-2C3BCE25DEA2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9327378" y="3496424"/>
                  <a:ext cx="4939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15" name="잉크 14">
                  <a:extLst>
                    <a:ext uri="{FF2B5EF4-FFF2-40B4-BE49-F238E27FC236}">
                      <a16:creationId xmlns:a16="http://schemas.microsoft.com/office/drawing/2014/main" id="{886B8439-FF68-40D5-80E3-C68C932F5BC8}"/>
                    </a:ext>
                  </a:extLst>
                </p14:cNvPr>
                <p14:cNvContentPartPr/>
                <p14:nvPr/>
              </p14:nvContentPartPr>
              <p14:xfrm>
                <a:off x="9949818" y="2980544"/>
                <a:ext cx="270360" cy="263880"/>
              </p14:xfrm>
            </p:contentPart>
          </mc:Choice>
          <mc:Fallback>
            <p:pic>
              <p:nvPicPr>
                <p:cNvPr id="15" name="잉크 14">
                  <a:extLst>
                    <a:ext uri="{FF2B5EF4-FFF2-40B4-BE49-F238E27FC236}">
                      <a16:creationId xmlns:a16="http://schemas.microsoft.com/office/drawing/2014/main" id="{886B8439-FF68-40D5-80E3-C68C932F5BC8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9914178" y="2944904"/>
                  <a:ext cx="34200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16" name="잉크 15">
                  <a:extLst>
                    <a:ext uri="{FF2B5EF4-FFF2-40B4-BE49-F238E27FC236}">
                      <a16:creationId xmlns:a16="http://schemas.microsoft.com/office/drawing/2014/main" id="{DEA475D2-F2C4-46EF-8E97-27A5E200E25C}"/>
                    </a:ext>
                  </a:extLst>
                </p14:cNvPr>
                <p14:cNvContentPartPr/>
                <p14:nvPr/>
              </p14:nvContentPartPr>
              <p14:xfrm>
                <a:off x="10006698" y="3341984"/>
                <a:ext cx="154800" cy="169560"/>
              </p14:xfrm>
            </p:contentPart>
          </mc:Choice>
          <mc:Fallback>
            <p:pic>
              <p:nvPicPr>
                <p:cNvPr id="16" name="잉크 15">
                  <a:extLst>
                    <a:ext uri="{FF2B5EF4-FFF2-40B4-BE49-F238E27FC236}">
                      <a16:creationId xmlns:a16="http://schemas.microsoft.com/office/drawing/2014/main" id="{DEA475D2-F2C4-46EF-8E97-27A5E200E25C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9971058" y="3306344"/>
                  <a:ext cx="22644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17" name="잉크 16">
                  <a:extLst>
                    <a:ext uri="{FF2B5EF4-FFF2-40B4-BE49-F238E27FC236}">
                      <a16:creationId xmlns:a16="http://schemas.microsoft.com/office/drawing/2014/main" id="{B7F2389E-EB85-4477-AF1E-E1DE7FDE7025}"/>
                    </a:ext>
                  </a:extLst>
                </p14:cNvPr>
                <p14:cNvContentPartPr/>
                <p14:nvPr/>
              </p14:nvContentPartPr>
              <p14:xfrm>
                <a:off x="10283538" y="3055784"/>
                <a:ext cx="38880" cy="572040"/>
              </p14:xfrm>
            </p:contentPart>
          </mc:Choice>
          <mc:Fallback>
            <p:pic>
              <p:nvPicPr>
                <p:cNvPr id="17" name="잉크 16">
                  <a:extLst>
                    <a:ext uri="{FF2B5EF4-FFF2-40B4-BE49-F238E27FC236}">
                      <a16:creationId xmlns:a16="http://schemas.microsoft.com/office/drawing/2014/main" id="{B7F2389E-EB85-4477-AF1E-E1DE7FDE7025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10247538" y="3020144"/>
                  <a:ext cx="110520" cy="64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18" name="잉크 17">
                  <a:extLst>
                    <a:ext uri="{FF2B5EF4-FFF2-40B4-BE49-F238E27FC236}">
                      <a16:creationId xmlns:a16="http://schemas.microsoft.com/office/drawing/2014/main" id="{87E7AA01-F029-4E47-82DC-8542A7D215B4}"/>
                    </a:ext>
                  </a:extLst>
                </p14:cNvPr>
                <p14:cNvContentPartPr/>
                <p14:nvPr/>
              </p14:nvContentPartPr>
              <p14:xfrm>
                <a:off x="10320978" y="3254504"/>
                <a:ext cx="162720" cy="52200"/>
              </p14:xfrm>
            </p:contentPart>
          </mc:Choice>
          <mc:Fallback>
            <p:pic>
              <p:nvPicPr>
                <p:cNvPr id="18" name="잉크 17">
                  <a:extLst>
                    <a:ext uri="{FF2B5EF4-FFF2-40B4-BE49-F238E27FC236}">
                      <a16:creationId xmlns:a16="http://schemas.microsoft.com/office/drawing/2014/main" id="{87E7AA01-F029-4E47-82DC-8542A7D215B4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10284978" y="3218504"/>
                  <a:ext cx="23436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20" name="잉크 19">
                  <a:extLst>
                    <a:ext uri="{FF2B5EF4-FFF2-40B4-BE49-F238E27FC236}">
                      <a16:creationId xmlns:a16="http://schemas.microsoft.com/office/drawing/2014/main" id="{AACDE30F-9BB3-4470-941B-6679D08DAC05}"/>
                    </a:ext>
                  </a:extLst>
                </p14:cNvPr>
                <p14:cNvContentPartPr/>
                <p14:nvPr/>
              </p14:nvContentPartPr>
              <p14:xfrm>
                <a:off x="10120458" y="3582104"/>
                <a:ext cx="141840" cy="216720"/>
              </p14:xfrm>
            </p:contentPart>
          </mc:Choice>
          <mc:Fallback>
            <p:pic>
              <p:nvPicPr>
                <p:cNvPr id="20" name="잉크 19">
                  <a:extLst>
                    <a:ext uri="{FF2B5EF4-FFF2-40B4-BE49-F238E27FC236}">
                      <a16:creationId xmlns:a16="http://schemas.microsoft.com/office/drawing/2014/main" id="{AACDE30F-9BB3-4470-941B-6679D08DAC05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10084458" y="3546464"/>
                  <a:ext cx="213480" cy="288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1336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5345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</dc:creator>
  <cp:lastModifiedBy>김</cp:lastModifiedBy>
  <cp:revision>4</cp:revision>
  <dcterms:created xsi:type="dcterms:W3CDTF">2020-01-16T17:03:47Z</dcterms:created>
  <dcterms:modified xsi:type="dcterms:W3CDTF">2020-01-20T10:09:23Z</dcterms:modified>
</cp:coreProperties>
</file>