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A488-514F-4FB3-9DA1-AD6CA79B3019}" type="datetimeFigureOut">
              <a:rPr lang="ko-KR" altLang="en-US" smtClean="0"/>
              <a:t>2018-12-16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1AC5-3482-4DAC-B666-2B94DB93B9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9219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A488-514F-4FB3-9DA1-AD6CA79B3019}" type="datetimeFigureOut">
              <a:rPr lang="ko-KR" altLang="en-US" smtClean="0"/>
              <a:t>2018-12-16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1AC5-3482-4DAC-B666-2B94DB93B9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8346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A488-514F-4FB3-9DA1-AD6CA79B3019}" type="datetimeFigureOut">
              <a:rPr lang="ko-KR" altLang="en-US" smtClean="0"/>
              <a:t>2018-12-16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1AC5-3482-4DAC-B666-2B94DB93B9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6672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A488-514F-4FB3-9DA1-AD6CA79B3019}" type="datetimeFigureOut">
              <a:rPr lang="ko-KR" altLang="en-US" smtClean="0"/>
              <a:t>2018-12-16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1AC5-3482-4DAC-B666-2B94DB93B9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395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A488-514F-4FB3-9DA1-AD6CA79B3019}" type="datetimeFigureOut">
              <a:rPr lang="ko-KR" altLang="en-US" smtClean="0"/>
              <a:t>2018-12-16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1AC5-3482-4DAC-B666-2B94DB93B9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0424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A488-514F-4FB3-9DA1-AD6CA79B3019}" type="datetimeFigureOut">
              <a:rPr lang="ko-KR" altLang="en-US" smtClean="0"/>
              <a:t>2018-12-16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1AC5-3482-4DAC-B666-2B94DB93B9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6090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A488-514F-4FB3-9DA1-AD6CA79B3019}" type="datetimeFigureOut">
              <a:rPr lang="ko-KR" altLang="en-US" smtClean="0"/>
              <a:t>2018-12-16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1AC5-3482-4DAC-B666-2B94DB93B9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977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A488-514F-4FB3-9DA1-AD6CA79B3019}" type="datetimeFigureOut">
              <a:rPr lang="ko-KR" altLang="en-US" smtClean="0"/>
              <a:t>2018-12-16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1AC5-3482-4DAC-B666-2B94DB93B9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6174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A488-514F-4FB3-9DA1-AD6CA79B3019}" type="datetimeFigureOut">
              <a:rPr lang="ko-KR" altLang="en-US" smtClean="0"/>
              <a:t>2018-12-16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1AC5-3482-4DAC-B666-2B94DB93B9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5527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A488-514F-4FB3-9DA1-AD6CA79B3019}" type="datetimeFigureOut">
              <a:rPr lang="ko-KR" altLang="en-US" smtClean="0"/>
              <a:t>2018-12-16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1AC5-3482-4DAC-B666-2B94DB93B9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3726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A488-514F-4FB3-9DA1-AD6CA79B3019}" type="datetimeFigureOut">
              <a:rPr lang="ko-KR" altLang="en-US" smtClean="0"/>
              <a:t>2018-12-16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1AC5-3482-4DAC-B666-2B94DB93B9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2709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9A488-514F-4FB3-9DA1-AD6CA79B3019}" type="datetimeFigureOut">
              <a:rPr lang="ko-KR" altLang="en-US" smtClean="0"/>
              <a:t>2018-12-16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C1AC5-3482-4DAC-B666-2B94DB93B9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78115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166A830-C43B-4DD7-8DF0-D6F7D32300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err="1"/>
              <a:t>매스펀</a:t>
            </a:r>
            <a:r>
              <a:rPr lang="ko-KR" altLang="en-US" dirty="0"/>
              <a:t> 문제 </a:t>
            </a:r>
            <a:r>
              <a:rPr lang="en-US" altLang="ko-KR" dirty="0"/>
              <a:t>2</a:t>
            </a:r>
            <a:endParaRPr lang="ko-KR" alt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17B2456-8958-4A0F-B250-5A7DC9612D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773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1A68D3F-E784-4F35-8543-D21E87DF9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문제 제목</a:t>
            </a:r>
            <a:r>
              <a:rPr lang="en-US" altLang="ko-KR" dirty="0"/>
              <a:t>: </a:t>
            </a:r>
            <a:r>
              <a:rPr lang="ko-KR" altLang="en-US" dirty="0"/>
              <a:t>까다로운 기차 여행 </a:t>
            </a:r>
            <a:r>
              <a:rPr lang="en-US" altLang="ko-KR" dirty="0"/>
              <a:t>2</a:t>
            </a:r>
            <a:r>
              <a:rPr lang="ko-KR" altLang="en-US" dirty="0"/>
              <a:t>탄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5319AB6-FD3F-4FE8-B9C2-91CF66AD5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o-KR" altLang="en-US" dirty="0"/>
              <a:t>서기 </a:t>
            </a:r>
            <a:r>
              <a:rPr lang="en-US" altLang="ko-KR" dirty="0"/>
              <a:t>2050</a:t>
            </a:r>
            <a:r>
              <a:rPr lang="ko-KR" altLang="en-US" dirty="0"/>
              <a:t>년</a:t>
            </a:r>
            <a:r>
              <a:rPr lang="en-US" altLang="ko-KR" dirty="0"/>
              <a:t>, </a:t>
            </a:r>
            <a:r>
              <a:rPr lang="ko-KR" altLang="en-US" dirty="0"/>
              <a:t>지하 도시 세계가 열렸다</a:t>
            </a:r>
            <a:r>
              <a:rPr lang="en-US" altLang="ko-KR" dirty="0"/>
              <a:t>. </a:t>
            </a:r>
            <a:r>
              <a:rPr lang="ko-KR" altLang="en-US" dirty="0"/>
              <a:t>이 지하 도시 역시 더 아래로 파면 지하철 노선이 있다</a:t>
            </a:r>
            <a:r>
              <a:rPr lang="en-US" altLang="ko-KR" dirty="0"/>
              <a:t>. </a:t>
            </a:r>
            <a:r>
              <a:rPr lang="ko-KR" altLang="en-US" dirty="0"/>
              <a:t>다만 현재와 달리 지하 도시 자체가 </a:t>
            </a:r>
            <a:r>
              <a:rPr lang="en-US" altLang="ko-KR" dirty="0"/>
              <a:t>6</a:t>
            </a:r>
            <a:r>
              <a:rPr lang="ko-KR" altLang="en-US" dirty="0"/>
              <a:t>층이라 지하철도 </a:t>
            </a:r>
            <a:r>
              <a:rPr lang="en-US" altLang="ko-KR" dirty="0"/>
              <a:t>6</a:t>
            </a:r>
            <a:r>
              <a:rPr lang="ko-KR" altLang="en-US" dirty="0"/>
              <a:t>층으로 되어 있다</a:t>
            </a:r>
            <a:r>
              <a:rPr lang="en-US" altLang="ko-KR" dirty="0"/>
              <a:t>. </a:t>
            </a:r>
            <a:r>
              <a:rPr lang="ko-KR" altLang="en-US" dirty="0"/>
              <a:t>이 도시 지하철은 </a:t>
            </a:r>
            <a:r>
              <a:rPr lang="en-US" altLang="ko-KR" dirty="0"/>
              <a:t>10</a:t>
            </a:r>
            <a:r>
              <a:rPr lang="ko-KR" altLang="en-US" dirty="0"/>
              <a:t>호선까지 있으며</a:t>
            </a:r>
            <a:r>
              <a:rPr lang="en-US" altLang="ko-KR" dirty="0"/>
              <a:t>, </a:t>
            </a:r>
            <a:r>
              <a:rPr lang="ko-KR" altLang="en-US" dirty="0"/>
              <a:t>수직</a:t>
            </a:r>
            <a:r>
              <a:rPr lang="en-US" altLang="ko-KR" dirty="0"/>
              <a:t>, </a:t>
            </a:r>
            <a:r>
              <a:rPr lang="ko-KR" altLang="en-US" dirty="0"/>
              <a:t>수평 이동이 모두 가능하다</a:t>
            </a:r>
            <a:r>
              <a:rPr lang="en-US" altLang="ko-KR" dirty="0"/>
              <a:t>. </a:t>
            </a:r>
            <a:r>
              <a:rPr lang="ko-KR" altLang="en-US" dirty="0"/>
              <a:t>그러니까 </a:t>
            </a:r>
            <a:r>
              <a:rPr lang="en-US" altLang="ko-KR" dirty="0"/>
              <a:t>1</a:t>
            </a:r>
            <a:r>
              <a:rPr lang="ko-KR" altLang="en-US" dirty="0"/>
              <a:t>탄 문제에서 노선도가 입체로 된 셈이다</a:t>
            </a:r>
            <a:r>
              <a:rPr lang="en-US" altLang="ko-KR" dirty="0"/>
              <a:t>. </a:t>
            </a:r>
            <a:r>
              <a:rPr lang="ko-KR" altLang="en-US" dirty="0"/>
              <a:t>이 지하 도시에서 </a:t>
            </a:r>
            <a:r>
              <a:rPr lang="en-US" altLang="ko-KR" dirty="0"/>
              <a:t>‘</a:t>
            </a:r>
            <a:r>
              <a:rPr lang="ko-KR" altLang="en-US" dirty="0" err="1"/>
              <a:t>피보나</a:t>
            </a:r>
            <a:r>
              <a:rPr lang="en-US" altLang="ko-KR" dirty="0"/>
              <a:t>’</a:t>
            </a:r>
            <a:r>
              <a:rPr lang="ko-KR" altLang="en-US" dirty="0"/>
              <a:t>라는 사람이 자신이 사는 </a:t>
            </a:r>
            <a:r>
              <a:rPr lang="en-US" altLang="ko-KR" dirty="0"/>
              <a:t>A</a:t>
            </a:r>
            <a:r>
              <a:rPr lang="ko-KR" altLang="en-US" dirty="0"/>
              <a:t>역에서 출발해서</a:t>
            </a:r>
            <a:r>
              <a:rPr lang="en-US" altLang="ko-KR" dirty="0"/>
              <a:t>, B,C,D</a:t>
            </a:r>
            <a:r>
              <a:rPr lang="ko-KR" altLang="en-US" dirty="0"/>
              <a:t>역 순서로 여행하고 다시 </a:t>
            </a:r>
            <a:r>
              <a:rPr lang="en-US" altLang="ko-KR" dirty="0"/>
              <a:t>A</a:t>
            </a:r>
            <a:r>
              <a:rPr lang="ko-KR" altLang="en-US" dirty="0"/>
              <a:t>구역으로 돌아오려고 한다</a:t>
            </a:r>
            <a:r>
              <a:rPr lang="en-US" altLang="ko-KR" dirty="0"/>
              <a:t>. </a:t>
            </a:r>
            <a:r>
              <a:rPr lang="ko-KR" altLang="en-US" dirty="0" err="1"/>
              <a:t>피보나가</a:t>
            </a:r>
            <a:r>
              <a:rPr lang="ko-KR" altLang="en-US" dirty="0"/>
              <a:t> 시간이 가장 짧게 걸리는 경로로 여행할 때</a:t>
            </a:r>
            <a:r>
              <a:rPr lang="en-US" altLang="ko-KR" dirty="0"/>
              <a:t>, </a:t>
            </a:r>
            <a:r>
              <a:rPr lang="ko-KR" altLang="en-US" dirty="0"/>
              <a:t>그 경로는 무엇이며</a:t>
            </a:r>
            <a:r>
              <a:rPr lang="en-US" altLang="ko-KR" dirty="0"/>
              <a:t>, </a:t>
            </a:r>
            <a:r>
              <a:rPr lang="ko-KR" altLang="en-US" dirty="0"/>
              <a:t>그때 걸리는 시간은</a:t>
            </a:r>
            <a:r>
              <a:rPr lang="en-US" altLang="ko-KR" dirty="0"/>
              <a:t>? </a:t>
            </a:r>
            <a:r>
              <a:rPr lang="ko-KR" altLang="en-US" dirty="0"/>
              <a:t>단</a:t>
            </a:r>
            <a:r>
              <a:rPr lang="en-US" altLang="ko-KR" dirty="0"/>
              <a:t>, </a:t>
            </a:r>
            <a:r>
              <a:rPr lang="ko-KR" altLang="en-US" dirty="0"/>
              <a:t>역 사이 이동 시간은 </a:t>
            </a:r>
            <a:r>
              <a:rPr lang="en-US" altLang="ko-KR" dirty="0"/>
              <a:t>2</a:t>
            </a:r>
            <a:r>
              <a:rPr lang="ko-KR" altLang="en-US" dirty="0"/>
              <a:t>분</a:t>
            </a:r>
            <a:r>
              <a:rPr lang="en-US" altLang="ko-KR" dirty="0"/>
              <a:t>, </a:t>
            </a:r>
            <a:r>
              <a:rPr lang="ko-KR" altLang="en-US" dirty="0"/>
              <a:t>환승 시간은 </a:t>
            </a:r>
            <a:r>
              <a:rPr lang="en-US" altLang="ko-KR" dirty="0"/>
              <a:t>10</a:t>
            </a:r>
            <a:r>
              <a:rPr lang="ko-KR" altLang="en-US" dirty="0"/>
              <a:t>분으로 가정한다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76564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4DDB0A12-6B71-4F3B-979D-A2A9EAAC67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054" y="0"/>
            <a:ext cx="12384107" cy="6966060"/>
          </a:xfrm>
        </p:spPr>
      </p:pic>
    </p:spTree>
    <p:extLst>
      <p:ext uri="{BB962C8B-B14F-4D97-AF65-F5344CB8AC3E}">
        <p14:creationId xmlns:p14="http://schemas.microsoft.com/office/powerpoint/2010/main" val="2760618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B388DF9-EBDF-41BD-8AF1-C643416DF1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1354"/>
            <a:ext cx="10515600" cy="5895609"/>
          </a:xfrm>
        </p:spPr>
        <p:txBody>
          <a:bodyPr/>
          <a:lstStyle/>
          <a:p>
            <a:pPr marL="0" indent="0">
              <a:buNone/>
            </a:pPr>
            <a:r>
              <a:rPr lang="ko-KR" altLang="en-US" dirty="0"/>
              <a:t>여행 일정</a:t>
            </a:r>
            <a:r>
              <a:rPr lang="en-US" altLang="ko-KR" dirty="0"/>
              <a:t>: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ko-KR" altLang="en-US" dirty="0" err="1"/>
              <a:t>피보나가</a:t>
            </a:r>
            <a:r>
              <a:rPr lang="ko-KR" altLang="en-US" dirty="0"/>
              <a:t> 사는 </a:t>
            </a:r>
            <a:r>
              <a:rPr lang="en-US" altLang="ko-KR" dirty="0"/>
              <a:t>A</a:t>
            </a:r>
            <a:r>
              <a:rPr lang="ko-KR" altLang="en-US" dirty="0"/>
              <a:t>역에서 출발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-&gt;B</a:t>
            </a:r>
            <a:r>
              <a:rPr lang="ko-KR" altLang="en-US" dirty="0"/>
              <a:t>역에서 내려 </a:t>
            </a:r>
            <a:r>
              <a:rPr lang="en-US" altLang="ko-KR" dirty="0"/>
              <a:t>1</a:t>
            </a:r>
            <a:r>
              <a:rPr lang="ko-KR" altLang="en-US" dirty="0"/>
              <a:t>시간 동안 맛집 투어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-&gt;B</a:t>
            </a:r>
            <a:r>
              <a:rPr lang="ko-KR" altLang="en-US" dirty="0"/>
              <a:t>역에서 다시 지하철 탑승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-&gt;C</a:t>
            </a:r>
            <a:r>
              <a:rPr lang="ko-KR" altLang="en-US" dirty="0"/>
              <a:t>역에서 내려 </a:t>
            </a:r>
            <a:r>
              <a:rPr lang="en-US" altLang="ko-KR" dirty="0"/>
              <a:t>3</a:t>
            </a:r>
            <a:r>
              <a:rPr lang="ko-KR" altLang="en-US" dirty="0"/>
              <a:t>시간 동안 놀이공원에서 놀기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-&gt;C</a:t>
            </a:r>
            <a:r>
              <a:rPr lang="ko-KR" altLang="en-US" dirty="0"/>
              <a:t>역에서 다시 지하철 탑승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-&gt;D</a:t>
            </a:r>
            <a:r>
              <a:rPr lang="ko-KR" altLang="en-US" dirty="0"/>
              <a:t>역에서 내려 </a:t>
            </a:r>
            <a:r>
              <a:rPr lang="en-US" altLang="ko-KR" dirty="0"/>
              <a:t>1</a:t>
            </a:r>
            <a:r>
              <a:rPr lang="ko-KR" altLang="en-US" dirty="0"/>
              <a:t>시간 동안 문화재 관람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-&gt;D</a:t>
            </a:r>
            <a:r>
              <a:rPr lang="ko-KR" altLang="en-US" dirty="0"/>
              <a:t>역에서 다시 지하철 탑승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-&gt;</a:t>
            </a:r>
            <a:r>
              <a:rPr lang="ko-KR" altLang="en-US" dirty="0"/>
              <a:t>다시 </a:t>
            </a:r>
            <a:r>
              <a:rPr lang="en-US" altLang="ko-KR" dirty="0"/>
              <a:t>A</a:t>
            </a:r>
            <a:r>
              <a:rPr lang="ko-KR" altLang="en-US" dirty="0"/>
              <a:t>구역으로 돌아와 여행 마침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5143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189</Words>
  <Application>Microsoft Office PowerPoint</Application>
  <PresentationFormat>와이드스크린</PresentationFormat>
  <Paragraphs>13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매스펀 문제 2</vt:lpstr>
      <vt:lpstr>문제 제목: 까다로운 기차 여행 2탄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매스펀 문제 2</dc:title>
  <dc:creator>김</dc:creator>
  <cp:lastModifiedBy>김</cp:lastModifiedBy>
  <cp:revision>2</cp:revision>
  <dcterms:created xsi:type="dcterms:W3CDTF">2018-12-16T12:13:26Z</dcterms:created>
  <dcterms:modified xsi:type="dcterms:W3CDTF">2018-12-16T12:26:42Z</dcterms:modified>
</cp:coreProperties>
</file>