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4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A5883-B94F-4089-BB33-E90C7829944F}" type="datetimeFigureOut">
              <a:rPr lang="ko-KR" altLang="en-US" smtClean="0"/>
              <a:t>2018-12-15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DF0D-6D67-43BA-A79C-546FBA4118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2031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A5883-B94F-4089-BB33-E90C7829944F}" type="datetimeFigureOut">
              <a:rPr lang="ko-KR" altLang="en-US" smtClean="0"/>
              <a:t>2018-12-15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DF0D-6D67-43BA-A79C-546FBA4118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6203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A5883-B94F-4089-BB33-E90C7829944F}" type="datetimeFigureOut">
              <a:rPr lang="ko-KR" altLang="en-US" smtClean="0"/>
              <a:t>2018-12-15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DF0D-6D67-43BA-A79C-546FBA4118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4260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A5883-B94F-4089-BB33-E90C7829944F}" type="datetimeFigureOut">
              <a:rPr lang="ko-KR" altLang="en-US" smtClean="0"/>
              <a:t>2018-12-15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DF0D-6D67-43BA-A79C-546FBA4118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2340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A5883-B94F-4089-BB33-E90C7829944F}" type="datetimeFigureOut">
              <a:rPr lang="ko-KR" altLang="en-US" smtClean="0"/>
              <a:t>2018-12-15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DF0D-6D67-43BA-A79C-546FBA4118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8514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A5883-B94F-4089-BB33-E90C7829944F}" type="datetimeFigureOut">
              <a:rPr lang="ko-KR" altLang="en-US" smtClean="0"/>
              <a:t>2018-12-15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DF0D-6D67-43BA-A79C-546FBA4118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1866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A5883-B94F-4089-BB33-E90C7829944F}" type="datetimeFigureOut">
              <a:rPr lang="ko-KR" altLang="en-US" smtClean="0"/>
              <a:t>2018-12-15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DF0D-6D67-43BA-A79C-546FBA4118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7527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A5883-B94F-4089-BB33-E90C7829944F}" type="datetimeFigureOut">
              <a:rPr lang="ko-KR" altLang="en-US" smtClean="0"/>
              <a:t>2018-12-15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DF0D-6D67-43BA-A79C-546FBA4118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8126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A5883-B94F-4089-BB33-E90C7829944F}" type="datetimeFigureOut">
              <a:rPr lang="ko-KR" altLang="en-US" smtClean="0"/>
              <a:t>2018-12-15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DF0D-6D67-43BA-A79C-546FBA4118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286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A5883-B94F-4089-BB33-E90C7829944F}" type="datetimeFigureOut">
              <a:rPr lang="ko-KR" altLang="en-US" smtClean="0"/>
              <a:t>2018-12-15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DF0D-6D67-43BA-A79C-546FBA4118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4165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A5883-B94F-4089-BB33-E90C7829944F}" type="datetimeFigureOut">
              <a:rPr lang="ko-KR" altLang="en-US" smtClean="0"/>
              <a:t>2018-12-15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DF0D-6D67-43BA-A79C-546FBA4118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1728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A5883-B94F-4089-BB33-E90C7829944F}" type="datetimeFigureOut">
              <a:rPr lang="ko-KR" altLang="en-US" smtClean="0"/>
              <a:t>2018-12-15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EDF0D-6D67-43BA-A79C-546FBA4118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51290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2D0F59F-9DAE-4E11-A122-20E07AE666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err="1"/>
              <a:t>매스펀</a:t>
            </a:r>
            <a:r>
              <a:rPr lang="ko-KR" altLang="en-US" dirty="0"/>
              <a:t> 문제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4C238D0B-E37A-4AC2-90D8-A246AF20A9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2852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90BB75D-A9CB-43AF-8045-E261DADAE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문제 제목</a:t>
            </a:r>
            <a:r>
              <a:rPr lang="en-US" altLang="ko-KR" dirty="0"/>
              <a:t>: </a:t>
            </a:r>
            <a:r>
              <a:rPr lang="ko-KR" altLang="en-US" dirty="0"/>
              <a:t>까다로운 기차 여행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9FE6E3D-2BEF-441E-A1C2-8681EE0C4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3200" dirty="0"/>
              <a:t>페루마가 드디어 수학 시험 </a:t>
            </a:r>
            <a:r>
              <a:rPr lang="en-US" altLang="ko-KR" sz="3200" dirty="0"/>
              <a:t>20</a:t>
            </a:r>
            <a:r>
              <a:rPr lang="ko-KR" altLang="en-US" sz="3200" dirty="0"/>
              <a:t>점 넘은 기념으로 엄마가 상으로 기차 여행을 가자고 하였다</a:t>
            </a:r>
            <a:r>
              <a:rPr lang="en-US" altLang="ko-KR" sz="3200" dirty="0"/>
              <a:t>. </a:t>
            </a:r>
            <a:r>
              <a:rPr lang="ko-KR" altLang="en-US" sz="3200" dirty="0"/>
              <a:t>그런데</a:t>
            </a:r>
            <a:r>
              <a:rPr lang="en-US" altLang="ko-KR" sz="3200" dirty="0"/>
              <a:t>, </a:t>
            </a:r>
            <a:r>
              <a:rPr lang="ko-KR" altLang="en-US" sz="3200" dirty="0"/>
              <a:t>엄마는 걸리는 시간을 최대한 줄이고 싶다</a:t>
            </a:r>
            <a:r>
              <a:rPr lang="en-US" altLang="ko-KR" sz="3200" dirty="0"/>
              <a:t>. </a:t>
            </a:r>
            <a:r>
              <a:rPr lang="ko-KR" altLang="en-US" sz="3200" dirty="0"/>
              <a:t>그러면 어떻게 기차</a:t>
            </a:r>
            <a:r>
              <a:rPr lang="en-US" altLang="ko-KR" sz="3200" dirty="0"/>
              <a:t>(</a:t>
            </a:r>
            <a:r>
              <a:rPr lang="ko-KR" altLang="en-US" sz="3200" dirty="0"/>
              <a:t>또는 지하철</a:t>
            </a:r>
            <a:r>
              <a:rPr lang="en-US" altLang="ko-KR" sz="3200" dirty="0"/>
              <a:t>)</a:t>
            </a:r>
            <a:r>
              <a:rPr lang="ko-KR" altLang="en-US" sz="3200" dirty="0"/>
              <a:t>를 이용해야 할까</a:t>
            </a:r>
            <a:r>
              <a:rPr lang="en-US" altLang="ko-KR" sz="3200" dirty="0"/>
              <a:t>? </a:t>
            </a:r>
            <a:r>
              <a:rPr lang="ko-KR" altLang="en-US" sz="3200" dirty="0"/>
              <a:t>그리고 그 경로로 움직이면 몇 분 걸릴까</a:t>
            </a:r>
            <a:r>
              <a:rPr lang="en-US" altLang="ko-KR" sz="3200" dirty="0"/>
              <a:t>? </a:t>
            </a:r>
            <a:r>
              <a:rPr lang="ko-KR" altLang="en-US" sz="3200" dirty="0"/>
              <a:t>단</a:t>
            </a:r>
            <a:r>
              <a:rPr lang="en-US" altLang="ko-KR" sz="3200" dirty="0"/>
              <a:t>, </a:t>
            </a:r>
            <a:r>
              <a:rPr lang="ko-KR" altLang="en-US" sz="3200" dirty="0"/>
              <a:t>지하철은 한 역에서 다음 역까지 이동하는 데 </a:t>
            </a:r>
            <a:r>
              <a:rPr lang="en-US" altLang="ko-KR" sz="3200" dirty="0"/>
              <a:t>2</a:t>
            </a:r>
            <a:r>
              <a:rPr lang="ko-KR" altLang="en-US" sz="3200" dirty="0"/>
              <a:t>분</a:t>
            </a:r>
            <a:r>
              <a:rPr lang="en-US" altLang="ko-KR" sz="3200" dirty="0"/>
              <a:t>, </a:t>
            </a:r>
            <a:r>
              <a:rPr lang="ko-KR" altLang="en-US" sz="3200" dirty="0"/>
              <a:t>지하철에서 지하철로</a:t>
            </a:r>
            <a:r>
              <a:rPr lang="en-US" altLang="ko-KR" sz="3200" dirty="0"/>
              <a:t>, </a:t>
            </a:r>
            <a:r>
              <a:rPr lang="ko-KR" altLang="en-US" sz="3200" dirty="0"/>
              <a:t>또는 지하철에서 </a:t>
            </a:r>
            <a:r>
              <a:rPr lang="en-US" altLang="ko-KR" sz="3200" dirty="0"/>
              <a:t>KTX</a:t>
            </a:r>
            <a:r>
              <a:rPr lang="ko-KR" altLang="en-US" sz="3200" dirty="0"/>
              <a:t>로 환승하는 데 </a:t>
            </a:r>
            <a:r>
              <a:rPr lang="en-US" altLang="ko-KR" sz="3200" dirty="0"/>
              <a:t>10</a:t>
            </a:r>
            <a:r>
              <a:rPr lang="ko-KR" altLang="en-US" sz="3200" dirty="0"/>
              <a:t>분 걸린다고 가정하고</a:t>
            </a:r>
            <a:r>
              <a:rPr lang="en-US" altLang="ko-KR" sz="3200" dirty="0"/>
              <a:t>, KTX</a:t>
            </a:r>
            <a:r>
              <a:rPr lang="ko-KR" altLang="en-US" sz="3200" dirty="0"/>
              <a:t>열차는 서울에서 부산까지 </a:t>
            </a:r>
            <a:r>
              <a:rPr lang="en-US" altLang="ko-KR" sz="3200" dirty="0"/>
              <a:t>3</a:t>
            </a:r>
            <a:r>
              <a:rPr lang="ko-KR" altLang="en-US" sz="3200" dirty="0"/>
              <a:t>시간 걸린다고 가정한다</a:t>
            </a:r>
            <a:r>
              <a:rPr lang="en-US" altLang="ko-KR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14045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polymath.co.kr/resources/contentsMember/2018/12/3db4975c82df6304eb204512e32a8602.jpg">
            <a:extLst>
              <a:ext uri="{FF2B5EF4-FFF2-40B4-BE49-F238E27FC236}">
                <a16:creationId xmlns:a16="http://schemas.microsoft.com/office/drawing/2014/main" id="{450C97BC-1F9A-480B-AC74-2535011743B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571" y="-459638"/>
            <a:ext cx="9664296" cy="7847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타원 10">
            <a:extLst>
              <a:ext uri="{FF2B5EF4-FFF2-40B4-BE49-F238E27FC236}">
                <a16:creationId xmlns:a16="http://schemas.microsoft.com/office/drawing/2014/main" id="{4D5895D8-3C00-4C12-BE02-8D2097E514C8}"/>
              </a:ext>
            </a:extLst>
          </p:cNvPr>
          <p:cNvSpPr/>
          <p:nvPr/>
        </p:nvSpPr>
        <p:spPr>
          <a:xfrm>
            <a:off x="8975187" y="1364566"/>
            <a:ext cx="196948" cy="2813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2" name="타원 11">
            <a:extLst>
              <a:ext uri="{FF2B5EF4-FFF2-40B4-BE49-F238E27FC236}">
                <a16:creationId xmlns:a16="http://schemas.microsoft.com/office/drawing/2014/main" id="{B388B746-EEF2-4D61-A978-791AA82B9E83}"/>
              </a:ext>
            </a:extLst>
          </p:cNvPr>
          <p:cNvSpPr/>
          <p:nvPr/>
        </p:nvSpPr>
        <p:spPr>
          <a:xfrm>
            <a:off x="3886703" y="1209822"/>
            <a:ext cx="196948" cy="84406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타원 12">
            <a:extLst>
              <a:ext uri="{FF2B5EF4-FFF2-40B4-BE49-F238E27FC236}">
                <a16:creationId xmlns:a16="http://schemas.microsoft.com/office/drawing/2014/main" id="{2D548FD5-88E7-4619-981A-56F500D1E569}"/>
              </a:ext>
            </a:extLst>
          </p:cNvPr>
          <p:cNvSpPr/>
          <p:nvPr/>
        </p:nvSpPr>
        <p:spPr>
          <a:xfrm>
            <a:off x="8975187" y="5866227"/>
            <a:ext cx="196948" cy="84406"/>
          </a:xfrm>
          <a:prstGeom prst="ellipse">
            <a:avLst/>
          </a:prstGeom>
          <a:solidFill>
            <a:schemeClr val="tx1">
              <a:lumMod val="75000"/>
            </a:schemeClr>
          </a:solidFill>
          <a:ln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>
            <a:extLst>
              <a:ext uri="{FF2B5EF4-FFF2-40B4-BE49-F238E27FC236}">
                <a16:creationId xmlns:a16="http://schemas.microsoft.com/office/drawing/2014/main" id="{97F54648-B903-46B9-80B9-5BBC8D9EEE27}"/>
              </a:ext>
            </a:extLst>
          </p:cNvPr>
          <p:cNvSpPr/>
          <p:nvPr/>
        </p:nvSpPr>
        <p:spPr>
          <a:xfrm>
            <a:off x="9172135" y="6147582"/>
            <a:ext cx="196948" cy="8440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타원 15">
            <a:extLst>
              <a:ext uri="{FF2B5EF4-FFF2-40B4-BE49-F238E27FC236}">
                <a16:creationId xmlns:a16="http://schemas.microsoft.com/office/drawing/2014/main" id="{EC776CEB-A67F-4D00-A4DC-336209FFE2E5}"/>
              </a:ext>
            </a:extLst>
          </p:cNvPr>
          <p:cNvSpPr/>
          <p:nvPr/>
        </p:nvSpPr>
        <p:spPr>
          <a:xfrm>
            <a:off x="5275385" y="2715065"/>
            <a:ext cx="267286" cy="154744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타원 16">
            <a:extLst>
              <a:ext uri="{FF2B5EF4-FFF2-40B4-BE49-F238E27FC236}">
                <a16:creationId xmlns:a16="http://schemas.microsoft.com/office/drawing/2014/main" id="{93655B71-7028-4727-8C1B-D164FBC1AED9}"/>
              </a:ext>
            </a:extLst>
          </p:cNvPr>
          <p:cNvSpPr/>
          <p:nvPr/>
        </p:nvSpPr>
        <p:spPr>
          <a:xfrm>
            <a:off x="11000935" y="801858"/>
            <a:ext cx="225083" cy="2672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타원 17">
            <a:extLst>
              <a:ext uri="{FF2B5EF4-FFF2-40B4-BE49-F238E27FC236}">
                <a16:creationId xmlns:a16="http://schemas.microsoft.com/office/drawing/2014/main" id="{BA51518B-DDB5-4585-8A46-5E31B11FC997}"/>
              </a:ext>
            </a:extLst>
          </p:cNvPr>
          <p:cNvSpPr/>
          <p:nvPr/>
        </p:nvSpPr>
        <p:spPr>
          <a:xfrm>
            <a:off x="11000935" y="1997612"/>
            <a:ext cx="225083" cy="267287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타원 18">
            <a:extLst>
              <a:ext uri="{FF2B5EF4-FFF2-40B4-BE49-F238E27FC236}">
                <a16:creationId xmlns:a16="http://schemas.microsoft.com/office/drawing/2014/main" id="{0A08D11F-5953-4DFA-8F7E-96BDDB24ED55}"/>
              </a:ext>
            </a:extLst>
          </p:cNvPr>
          <p:cNvSpPr/>
          <p:nvPr/>
        </p:nvSpPr>
        <p:spPr>
          <a:xfrm>
            <a:off x="11000935" y="3214364"/>
            <a:ext cx="225083" cy="249702"/>
          </a:xfrm>
          <a:prstGeom prst="ellipse">
            <a:avLst/>
          </a:prstGeom>
          <a:solidFill>
            <a:schemeClr val="tx1">
              <a:lumMod val="75000"/>
            </a:schemeClr>
          </a:solidFill>
          <a:ln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타원 19">
            <a:extLst>
              <a:ext uri="{FF2B5EF4-FFF2-40B4-BE49-F238E27FC236}">
                <a16:creationId xmlns:a16="http://schemas.microsoft.com/office/drawing/2014/main" id="{B611452F-5052-4589-A3C1-9A33DA72F23A}"/>
              </a:ext>
            </a:extLst>
          </p:cNvPr>
          <p:cNvSpPr/>
          <p:nvPr/>
        </p:nvSpPr>
        <p:spPr>
          <a:xfrm>
            <a:off x="11000935" y="4588354"/>
            <a:ext cx="225083" cy="267287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타원 20">
            <a:extLst>
              <a:ext uri="{FF2B5EF4-FFF2-40B4-BE49-F238E27FC236}">
                <a16:creationId xmlns:a16="http://schemas.microsoft.com/office/drawing/2014/main" id="{FADBC2BC-4008-42B5-AEC3-42561E4F33A8}"/>
              </a:ext>
            </a:extLst>
          </p:cNvPr>
          <p:cNvSpPr/>
          <p:nvPr/>
        </p:nvSpPr>
        <p:spPr>
          <a:xfrm>
            <a:off x="10990887" y="5788855"/>
            <a:ext cx="235131" cy="267287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4ED5632-8C24-42F9-BE68-AFD01DFCE72E}"/>
              </a:ext>
            </a:extLst>
          </p:cNvPr>
          <p:cNvSpPr txBox="1"/>
          <p:nvPr/>
        </p:nvSpPr>
        <p:spPr>
          <a:xfrm>
            <a:off x="11226018" y="633046"/>
            <a:ext cx="759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화랑대역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08D69AA-15AC-48D8-A81E-4631EF2FE29F}"/>
              </a:ext>
            </a:extLst>
          </p:cNvPr>
          <p:cNvSpPr txBox="1"/>
          <p:nvPr/>
        </p:nvSpPr>
        <p:spPr>
          <a:xfrm>
            <a:off x="11226018" y="1814728"/>
            <a:ext cx="759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/>
              <a:t>구산역</a:t>
            </a:r>
            <a:endParaRPr lang="ko-KR" alt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27E142E-15E3-42E6-91F4-E16FE35CDAB0}"/>
              </a:ext>
            </a:extLst>
          </p:cNvPr>
          <p:cNvSpPr txBox="1"/>
          <p:nvPr/>
        </p:nvSpPr>
        <p:spPr>
          <a:xfrm>
            <a:off x="11226018" y="2877550"/>
            <a:ext cx="7596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세종대왕릉역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87037FD-F036-43A0-BD4B-508199BB2C94}"/>
              </a:ext>
            </a:extLst>
          </p:cNvPr>
          <p:cNvSpPr txBox="1"/>
          <p:nvPr/>
        </p:nvSpPr>
        <p:spPr>
          <a:xfrm>
            <a:off x="11226018" y="4121834"/>
            <a:ext cx="7596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/>
              <a:t>전대에버랜드역</a:t>
            </a:r>
            <a:endParaRPr lang="ko-KR" alt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3B724EA-3F0F-4365-AAB6-68BEEB6592B3}"/>
              </a:ext>
            </a:extLst>
          </p:cNvPr>
          <p:cNvSpPr txBox="1"/>
          <p:nvPr/>
        </p:nvSpPr>
        <p:spPr>
          <a:xfrm>
            <a:off x="11226018" y="5648568"/>
            <a:ext cx="759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/>
              <a:t>서울역</a:t>
            </a:r>
          </a:p>
        </p:txBody>
      </p:sp>
    </p:spTree>
    <p:extLst>
      <p:ext uri="{BB962C8B-B14F-4D97-AF65-F5344CB8AC3E}">
        <p14:creationId xmlns:p14="http://schemas.microsoft.com/office/powerpoint/2010/main" val="4250772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타원 15">
            <a:extLst>
              <a:ext uri="{FF2B5EF4-FFF2-40B4-BE49-F238E27FC236}">
                <a16:creationId xmlns:a16="http://schemas.microsoft.com/office/drawing/2014/main" id="{EC776CEB-A67F-4D00-A4DC-336209FFE2E5}"/>
              </a:ext>
            </a:extLst>
          </p:cNvPr>
          <p:cNvSpPr/>
          <p:nvPr/>
        </p:nvSpPr>
        <p:spPr>
          <a:xfrm>
            <a:off x="5275385" y="2715065"/>
            <a:ext cx="267286" cy="154744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타원 16">
            <a:extLst>
              <a:ext uri="{FF2B5EF4-FFF2-40B4-BE49-F238E27FC236}">
                <a16:creationId xmlns:a16="http://schemas.microsoft.com/office/drawing/2014/main" id="{93655B71-7028-4727-8C1B-D164FBC1AED9}"/>
              </a:ext>
            </a:extLst>
          </p:cNvPr>
          <p:cNvSpPr/>
          <p:nvPr/>
        </p:nvSpPr>
        <p:spPr>
          <a:xfrm>
            <a:off x="11000935" y="801858"/>
            <a:ext cx="225083" cy="2672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타원 17">
            <a:extLst>
              <a:ext uri="{FF2B5EF4-FFF2-40B4-BE49-F238E27FC236}">
                <a16:creationId xmlns:a16="http://schemas.microsoft.com/office/drawing/2014/main" id="{BA51518B-DDB5-4585-8A46-5E31B11FC997}"/>
              </a:ext>
            </a:extLst>
          </p:cNvPr>
          <p:cNvSpPr/>
          <p:nvPr/>
        </p:nvSpPr>
        <p:spPr>
          <a:xfrm>
            <a:off x="11000935" y="1997612"/>
            <a:ext cx="225083" cy="267287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타원 18">
            <a:extLst>
              <a:ext uri="{FF2B5EF4-FFF2-40B4-BE49-F238E27FC236}">
                <a16:creationId xmlns:a16="http://schemas.microsoft.com/office/drawing/2014/main" id="{0A08D11F-5953-4DFA-8F7E-96BDDB24ED55}"/>
              </a:ext>
            </a:extLst>
          </p:cNvPr>
          <p:cNvSpPr/>
          <p:nvPr/>
        </p:nvSpPr>
        <p:spPr>
          <a:xfrm>
            <a:off x="11000935" y="3214364"/>
            <a:ext cx="225083" cy="249702"/>
          </a:xfrm>
          <a:prstGeom prst="ellipse">
            <a:avLst/>
          </a:prstGeom>
          <a:solidFill>
            <a:schemeClr val="tx1">
              <a:lumMod val="75000"/>
            </a:schemeClr>
          </a:solidFill>
          <a:ln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4ED5632-8C24-42F9-BE68-AFD01DFCE72E}"/>
              </a:ext>
            </a:extLst>
          </p:cNvPr>
          <p:cNvSpPr txBox="1"/>
          <p:nvPr/>
        </p:nvSpPr>
        <p:spPr>
          <a:xfrm>
            <a:off x="11226018" y="633046"/>
            <a:ext cx="759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부산역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08D69AA-15AC-48D8-A81E-4631EF2FE29F}"/>
              </a:ext>
            </a:extLst>
          </p:cNvPr>
          <p:cNvSpPr txBox="1"/>
          <p:nvPr/>
        </p:nvSpPr>
        <p:spPr>
          <a:xfrm>
            <a:off x="11226018" y="1713130"/>
            <a:ext cx="7596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수로왕릉역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27E142E-15E3-42E6-91F4-E16FE35CDAB0}"/>
              </a:ext>
            </a:extLst>
          </p:cNvPr>
          <p:cNvSpPr txBox="1"/>
          <p:nvPr/>
        </p:nvSpPr>
        <p:spPr>
          <a:xfrm>
            <a:off x="11226018" y="3022690"/>
            <a:ext cx="759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/>
              <a:t>해운대역</a:t>
            </a:r>
            <a:endParaRPr lang="ko-KR" altLang="en-US" dirty="0"/>
          </a:p>
        </p:txBody>
      </p:sp>
      <p:pic>
        <p:nvPicPr>
          <p:cNvPr id="2050" name="Picture 2" descr="http://www.polymath.co.kr/resources/contentsMember/2018/12/0faa586484b53e4d3932e265146dc57d">
            <a:extLst>
              <a:ext uri="{FF2B5EF4-FFF2-40B4-BE49-F238E27FC236}">
                <a16:creationId xmlns:a16="http://schemas.microsoft.com/office/drawing/2014/main" id="{859531FC-1359-45DF-9427-750E7EE75C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20" y="-870857"/>
            <a:ext cx="10163566" cy="8273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타원 26">
            <a:extLst>
              <a:ext uri="{FF2B5EF4-FFF2-40B4-BE49-F238E27FC236}">
                <a16:creationId xmlns:a16="http://schemas.microsoft.com/office/drawing/2014/main" id="{9438DADB-3B87-4FC6-B0F5-5107F8701B1B}"/>
              </a:ext>
            </a:extLst>
          </p:cNvPr>
          <p:cNvSpPr/>
          <p:nvPr/>
        </p:nvSpPr>
        <p:spPr>
          <a:xfrm>
            <a:off x="5840918" y="4788819"/>
            <a:ext cx="124453" cy="1336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타원 27">
            <a:extLst>
              <a:ext uri="{FF2B5EF4-FFF2-40B4-BE49-F238E27FC236}">
                <a16:creationId xmlns:a16="http://schemas.microsoft.com/office/drawing/2014/main" id="{F1B50435-339F-4159-B09F-0098788B5DE9}"/>
              </a:ext>
            </a:extLst>
          </p:cNvPr>
          <p:cNvSpPr/>
          <p:nvPr/>
        </p:nvSpPr>
        <p:spPr>
          <a:xfrm>
            <a:off x="2241566" y="1198041"/>
            <a:ext cx="95236" cy="133644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타원 28">
            <a:extLst>
              <a:ext uri="{FF2B5EF4-FFF2-40B4-BE49-F238E27FC236}">
                <a16:creationId xmlns:a16="http://schemas.microsoft.com/office/drawing/2014/main" id="{3B7B5B64-0037-49E7-9867-08D245CD94F7}"/>
              </a:ext>
            </a:extLst>
          </p:cNvPr>
          <p:cNvSpPr/>
          <p:nvPr/>
        </p:nvSpPr>
        <p:spPr>
          <a:xfrm>
            <a:off x="8874592" y="2445775"/>
            <a:ext cx="109751" cy="124213"/>
          </a:xfrm>
          <a:prstGeom prst="ellipse">
            <a:avLst/>
          </a:prstGeom>
          <a:solidFill>
            <a:schemeClr val="tx1">
              <a:lumMod val="75000"/>
            </a:schemeClr>
          </a:solidFill>
          <a:ln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3693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BB18103-FAE7-4D39-8DD5-38B14BC3D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686"/>
            <a:ext cx="10515600" cy="651691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ko-KR" altLang="en-US" dirty="0"/>
              <a:t>여행 일정</a:t>
            </a:r>
            <a:r>
              <a:rPr lang="en-US" altLang="ko-KR" dirty="0"/>
              <a:t>:</a:t>
            </a:r>
            <a:br>
              <a:rPr lang="en-US" altLang="ko-KR" dirty="0"/>
            </a:br>
            <a:endParaRPr lang="en-US" altLang="ko-KR" dirty="0"/>
          </a:p>
          <a:p>
            <a:pPr marL="0" indent="0">
              <a:buNone/>
            </a:pPr>
            <a:r>
              <a:rPr lang="ko-KR" altLang="en-US" dirty="0"/>
              <a:t>페루마가 사는 </a:t>
            </a:r>
            <a:r>
              <a:rPr lang="ko-KR" altLang="en-US"/>
              <a:t>화랑대역에서 출발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-&gt;</a:t>
            </a:r>
            <a:r>
              <a:rPr lang="ko-KR" altLang="en-US" dirty="0"/>
              <a:t>구산역에서 내려 </a:t>
            </a:r>
            <a:r>
              <a:rPr lang="en-US" altLang="ko-KR" dirty="0"/>
              <a:t>1</a:t>
            </a:r>
            <a:r>
              <a:rPr lang="ko-KR" altLang="en-US" dirty="0"/>
              <a:t>시간 동안 맛집에서 배 채우기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-&gt;</a:t>
            </a:r>
            <a:r>
              <a:rPr lang="ko-KR" altLang="en-US" dirty="0"/>
              <a:t>구산역에서 다시 지하철 탑승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-&gt;</a:t>
            </a:r>
            <a:r>
              <a:rPr lang="ko-KR" altLang="en-US" dirty="0"/>
              <a:t>세종대왕릉역에서 내려 </a:t>
            </a:r>
            <a:r>
              <a:rPr lang="en-US" altLang="ko-KR" dirty="0"/>
              <a:t>1</a:t>
            </a:r>
            <a:r>
              <a:rPr lang="ko-KR" altLang="en-US" dirty="0"/>
              <a:t>시간 관람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-&gt;</a:t>
            </a:r>
            <a:r>
              <a:rPr lang="ko-KR" altLang="en-US" dirty="0"/>
              <a:t>세종대왕릉에서 다시 지하철 탑승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-&gt;</a:t>
            </a:r>
            <a:r>
              <a:rPr lang="ko-KR" altLang="en-US" dirty="0" err="1"/>
              <a:t>전대에버랜드역에서</a:t>
            </a:r>
            <a:r>
              <a:rPr lang="ko-KR" altLang="en-US" dirty="0"/>
              <a:t> 내려 </a:t>
            </a:r>
            <a:r>
              <a:rPr lang="en-US" altLang="ko-KR" dirty="0"/>
              <a:t>2</a:t>
            </a:r>
            <a:r>
              <a:rPr lang="ko-KR" altLang="en-US" dirty="0"/>
              <a:t>시간 동안 놀기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-&gt;</a:t>
            </a:r>
            <a:r>
              <a:rPr lang="ko-KR" altLang="en-US" dirty="0" err="1"/>
              <a:t>전대에버랜드역에서</a:t>
            </a:r>
            <a:r>
              <a:rPr lang="ko-KR" altLang="en-US" dirty="0"/>
              <a:t> 다시 지하철 탑승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-&gt;</a:t>
            </a:r>
            <a:r>
              <a:rPr lang="ko-KR" altLang="en-US" dirty="0"/>
              <a:t>서울역에서 내려 </a:t>
            </a:r>
            <a:r>
              <a:rPr lang="en-US" altLang="ko-KR" dirty="0"/>
              <a:t>KTX</a:t>
            </a:r>
            <a:r>
              <a:rPr lang="ko-KR" altLang="en-US" dirty="0"/>
              <a:t>환승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-&gt;3</a:t>
            </a:r>
            <a:r>
              <a:rPr lang="ko-KR" altLang="en-US" dirty="0"/>
              <a:t>시간 동안 부산으로 이동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-&gt;</a:t>
            </a:r>
            <a:r>
              <a:rPr lang="ko-KR" altLang="en-US" dirty="0"/>
              <a:t>부산역에서 내려서 지하철 환승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-&gt;</a:t>
            </a:r>
            <a:r>
              <a:rPr lang="ko-KR" altLang="en-US" dirty="0"/>
              <a:t>수로왕릉역에서 내려 </a:t>
            </a:r>
            <a:r>
              <a:rPr lang="en-US" altLang="ko-KR" dirty="0"/>
              <a:t>1</a:t>
            </a:r>
            <a:r>
              <a:rPr lang="ko-KR" altLang="en-US" dirty="0"/>
              <a:t>시간 동안 관람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-&gt;</a:t>
            </a:r>
            <a:r>
              <a:rPr lang="ko-KR" altLang="en-US" dirty="0"/>
              <a:t>수로왕릉역에서 다시 지하철 탑승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-&gt;</a:t>
            </a:r>
            <a:r>
              <a:rPr lang="ko-KR" altLang="en-US" dirty="0"/>
              <a:t>숙소가 있는 해운대역에 도착 </a:t>
            </a:r>
            <a:r>
              <a:rPr lang="en-US" altLang="ko-KR" dirty="0"/>
              <a:t>(</a:t>
            </a:r>
            <a:r>
              <a:rPr lang="ko-KR" altLang="en-US" dirty="0"/>
              <a:t>중간에 차 같은 다른 이동수단은 안 탐</a:t>
            </a:r>
            <a:r>
              <a:rPr lang="en-US" altLang="ko-KR" dirty="0"/>
              <a:t>.)</a:t>
            </a:r>
            <a:br>
              <a:rPr lang="en-US" altLang="ko-KR" dirty="0"/>
            </a:br>
            <a:endParaRPr lang="en-US" altLang="ko-KR" dirty="0"/>
          </a:p>
          <a:p>
            <a:pPr marL="0" indent="0">
              <a:buNone/>
            </a:pPr>
            <a:br>
              <a:rPr lang="en-US" altLang="ko-KR" dirty="0"/>
            </a:b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(...</a:t>
            </a:r>
            <a:r>
              <a:rPr lang="ko-KR" altLang="en-US" dirty="0"/>
              <a:t>근데 </a:t>
            </a:r>
            <a:r>
              <a:rPr lang="ko-KR" altLang="en-US" dirty="0" err="1"/>
              <a:t>페루마</a:t>
            </a:r>
            <a:r>
              <a:rPr lang="ko-KR" altLang="en-US" dirty="0"/>
              <a:t> 이 정도면 거의 제 문제 단골손님이네요</a:t>
            </a:r>
            <a:r>
              <a:rPr lang="en-US" altLang="ko-KR" dirty="0"/>
              <a:t>...)</a:t>
            </a:r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65525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97</Words>
  <Application>Microsoft Office PowerPoint</Application>
  <PresentationFormat>와이드스크린</PresentationFormat>
  <Paragraphs>27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매스펀 문제</vt:lpstr>
      <vt:lpstr>문제 제목: 까다로운 기차 여행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매스펀 문제</dc:title>
  <dc:creator>김</dc:creator>
  <cp:lastModifiedBy>김</cp:lastModifiedBy>
  <cp:revision>5</cp:revision>
  <dcterms:created xsi:type="dcterms:W3CDTF">2018-12-14T16:04:51Z</dcterms:created>
  <dcterms:modified xsi:type="dcterms:W3CDTF">2018-12-14T16:30:15Z</dcterms:modified>
</cp:coreProperties>
</file>